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6858000" cx="12192000"/>
  <p:notesSz cx="6858000" cy="9144000"/>
  <p:embeddedFontLst>
    <p:embeddedFont>
      <p:font typeface="Corbel"/>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3" roundtripDataSignature="AMtx7mgaHKA8rNpDfnrCFloWLdYrDxsq3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69D2E6-F11A-4CF6-8117-AD9E88D21086}">
  <a:tblStyle styleId="{7169D2E6-F11A-4CF6-8117-AD9E88D21086}" styleName="Table_0">
    <a:wholeTbl>
      <a:tcTxStyle b="off" i="off">
        <a:font>
          <a:latin typeface="Corbel"/>
          <a:ea typeface="Corbel"/>
          <a:cs typeface="Corbe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F1FB"/>
          </a:solidFill>
        </a:fill>
      </a:tcStyle>
    </a:wholeTbl>
    <a:band1H>
      <a:tcTxStyle/>
      <a:tcStyle>
        <a:fill>
          <a:solidFill>
            <a:srgbClr val="CCE2F8"/>
          </a:solidFill>
        </a:fill>
      </a:tcStyle>
    </a:band1H>
    <a:band2H>
      <a:tcTxStyle/>
    </a:band2H>
    <a:band1V>
      <a:tcTxStyle/>
      <a:tcStyle>
        <a:fill>
          <a:solidFill>
            <a:srgbClr val="CCE2F8"/>
          </a:solidFill>
        </a:fill>
      </a:tcStyle>
    </a:band1V>
    <a:band2V>
      <a:tcTxStyle/>
    </a:band2V>
    <a:lastCol>
      <a:tcTxStyle b="on" i="off">
        <a:font>
          <a:latin typeface="Corbel"/>
          <a:ea typeface="Corbel"/>
          <a:cs typeface="Corbel"/>
        </a:font>
        <a:schemeClr val="lt1"/>
      </a:tcTxStyle>
      <a:tcStyle>
        <a:fill>
          <a:solidFill>
            <a:schemeClr val="accent1"/>
          </a:solidFill>
        </a:fill>
      </a:tcStyle>
    </a:lastCol>
    <a:firstCol>
      <a:tcTxStyle b="on" i="off">
        <a:font>
          <a:latin typeface="Corbel"/>
          <a:ea typeface="Corbel"/>
          <a:cs typeface="Corbel"/>
        </a:font>
        <a:schemeClr val="lt1"/>
      </a:tcTxStyle>
      <a:tcStyle>
        <a:fill>
          <a:solidFill>
            <a:schemeClr val="accent1"/>
          </a:solidFill>
        </a:fill>
      </a:tcStyle>
    </a:firstCol>
    <a:lastRow>
      <a:tcTxStyle b="on" i="off">
        <a:font>
          <a:latin typeface="Corbel"/>
          <a:ea typeface="Corbel"/>
          <a:cs typeface="Corbe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rbel"/>
          <a:ea typeface="Corbel"/>
          <a:cs typeface="Corbe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Corbel-boldItalic.fntdata"/><Relationship Id="rId61" Type="http://schemas.openxmlformats.org/officeDocument/2006/relationships/font" Target="fonts/Corbel-italic.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Corbel-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Corbel-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grpSp>
        <p:nvGrpSpPr>
          <p:cNvPr id="19" name="Google Shape;19;p55"/>
          <p:cNvGrpSpPr/>
          <p:nvPr/>
        </p:nvGrpSpPr>
        <p:grpSpPr>
          <a:xfrm>
            <a:off x="546100" y="-4763"/>
            <a:ext cx="5014912" cy="6862763"/>
            <a:chOff x="2928938" y="-4763"/>
            <a:chExt cx="5014912" cy="6862763"/>
          </a:xfrm>
        </p:grpSpPr>
        <p:sp>
          <p:nvSpPr>
            <p:cNvPr id="20" name="Google Shape;20;p55"/>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21" name="Google Shape;21;p55"/>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2" name="Google Shape;22;p55"/>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3" name="Google Shape;23;p55"/>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4" name="Google Shape;24;p55"/>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5" name="Google Shape;25;p55"/>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26" name="Google Shape;26;p55"/>
          <p:cNvSpPr txBox="1"/>
          <p:nvPr>
            <p:ph type="ctrTitle"/>
          </p:nvPr>
        </p:nvSpPr>
        <p:spPr>
          <a:xfrm>
            <a:off x="2928401" y="1380068"/>
            <a:ext cx="8574622" cy="2616199"/>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6000"/>
              <a:buFont typeface="Corbel"/>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5"/>
          <p:cNvSpPr txBox="1"/>
          <p:nvPr>
            <p:ph idx="1" type="subTitle"/>
          </p:nvPr>
        </p:nvSpPr>
        <p:spPr>
          <a:xfrm>
            <a:off x="4515377" y="3996267"/>
            <a:ext cx="6987645" cy="1388534"/>
          </a:xfrm>
          <a:prstGeom prst="rect">
            <a:avLst/>
          </a:prstGeom>
          <a:noFill/>
          <a:ln>
            <a:noFill/>
          </a:ln>
        </p:spPr>
        <p:txBody>
          <a:bodyPr anchorCtr="0" anchor="t" bIns="45700" lIns="91425" spcFirstLastPara="1" rIns="91425" wrap="square" tIns="45700">
            <a:normAutofit/>
          </a:bodyPr>
          <a:lstStyle>
            <a:lvl1pPr lvl="0" algn="r">
              <a:spcBef>
                <a:spcPts val="420"/>
              </a:spcBef>
              <a:spcAft>
                <a:spcPts val="0"/>
              </a:spcAft>
              <a:buSzPts val="3045"/>
              <a:buNone/>
              <a:defRPr sz="2100">
                <a:solidFill>
                  <a:schemeClr val="dk1"/>
                </a:solidFill>
              </a:defRPr>
            </a:lvl1pPr>
            <a:lvl2pPr lvl="1" algn="ctr">
              <a:spcBef>
                <a:spcPts val="600"/>
              </a:spcBef>
              <a:spcAft>
                <a:spcPts val="0"/>
              </a:spcAft>
              <a:buSzPts val="2900"/>
              <a:buNone/>
              <a:defRPr>
                <a:solidFill>
                  <a:srgbClr val="888888"/>
                </a:solidFill>
              </a:defRPr>
            </a:lvl2pPr>
            <a:lvl3pPr lvl="2" algn="ctr">
              <a:spcBef>
                <a:spcPts val="600"/>
              </a:spcBef>
              <a:spcAft>
                <a:spcPts val="0"/>
              </a:spcAft>
              <a:buSzPts val="2610"/>
              <a:buNone/>
              <a:defRPr>
                <a:solidFill>
                  <a:srgbClr val="888888"/>
                </a:solidFill>
              </a:defRPr>
            </a:lvl3pPr>
            <a:lvl4pPr lvl="3" algn="ctr">
              <a:spcBef>
                <a:spcPts val="600"/>
              </a:spcBef>
              <a:spcAft>
                <a:spcPts val="0"/>
              </a:spcAft>
              <a:buSzPts val="2320"/>
              <a:buNone/>
              <a:defRPr>
                <a:solidFill>
                  <a:srgbClr val="888888"/>
                </a:solidFill>
              </a:defRPr>
            </a:lvl4pPr>
            <a:lvl5pPr lvl="4" algn="ctr">
              <a:spcBef>
                <a:spcPts val="600"/>
              </a:spcBef>
              <a:spcAft>
                <a:spcPts val="0"/>
              </a:spcAft>
              <a:buSzPts val="2030"/>
              <a:buNone/>
              <a:defRPr>
                <a:solidFill>
                  <a:srgbClr val="888888"/>
                </a:solidFill>
              </a:defRPr>
            </a:lvl5pPr>
            <a:lvl6pPr lvl="5" algn="ctr">
              <a:spcBef>
                <a:spcPts val="600"/>
              </a:spcBef>
              <a:spcAft>
                <a:spcPts val="0"/>
              </a:spcAft>
              <a:buSzPts val="2030"/>
              <a:buNone/>
              <a:defRPr>
                <a:solidFill>
                  <a:srgbClr val="888888"/>
                </a:solidFill>
              </a:defRPr>
            </a:lvl6pPr>
            <a:lvl7pPr lvl="6" algn="ctr">
              <a:spcBef>
                <a:spcPts val="600"/>
              </a:spcBef>
              <a:spcAft>
                <a:spcPts val="0"/>
              </a:spcAft>
              <a:buSzPts val="2030"/>
              <a:buNone/>
              <a:defRPr>
                <a:solidFill>
                  <a:srgbClr val="888888"/>
                </a:solidFill>
              </a:defRPr>
            </a:lvl7pPr>
            <a:lvl8pPr lvl="7" algn="ctr">
              <a:spcBef>
                <a:spcPts val="600"/>
              </a:spcBef>
              <a:spcAft>
                <a:spcPts val="0"/>
              </a:spcAft>
              <a:buSzPts val="2030"/>
              <a:buNone/>
              <a:defRPr>
                <a:solidFill>
                  <a:srgbClr val="888888"/>
                </a:solidFill>
              </a:defRPr>
            </a:lvl8pPr>
            <a:lvl9pPr lvl="8" algn="ctr">
              <a:spcBef>
                <a:spcPts val="600"/>
              </a:spcBef>
              <a:spcAft>
                <a:spcPts val="600"/>
              </a:spcAft>
              <a:buSzPts val="2030"/>
              <a:buNone/>
              <a:defRPr>
                <a:solidFill>
                  <a:srgbClr val="888888"/>
                </a:solidFill>
              </a:defRPr>
            </a:lvl9pPr>
          </a:lstStyle>
          <a:p/>
        </p:txBody>
      </p:sp>
      <p:sp>
        <p:nvSpPr>
          <p:cNvPr id="28" name="Google Shape;28;p5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55"/>
          <p:cNvSpPr txBox="1"/>
          <p:nvPr>
            <p:ph idx="11" type="ftr"/>
          </p:nvPr>
        </p:nvSpPr>
        <p:spPr>
          <a:xfrm>
            <a:off x="5332412" y="5883275"/>
            <a:ext cx="432404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5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2" name="Shape 82"/>
        <p:cNvGrpSpPr/>
        <p:nvPr/>
      </p:nvGrpSpPr>
      <p:grpSpPr>
        <a:xfrm>
          <a:off x="0" y="0"/>
          <a:ext cx="0" cy="0"/>
          <a:chOff x="0" y="0"/>
          <a:chExt cx="0" cy="0"/>
        </a:xfrm>
      </p:grpSpPr>
      <p:sp>
        <p:nvSpPr>
          <p:cNvPr id="83" name="Google Shape;83;p67"/>
          <p:cNvSpPr txBox="1"/>
          <p:nvPr>
            <p:ph type="title"/>
          </p:nvPr>
        </p:nvSpPr>
        <p:spPr>
          <a:xfrm>
            <a:off x="1484311" y="4732865"/>
            <a:ext cx="10018711" cy="566738"/>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Corbe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67"/>
          <p:cNvSpPr/>
          <p:nvPr>
            <p:ph idx="2" type="pic"/>
          </p:nvPr>
        </p:nvSpPr>
        <p:spPr>
          <a:xfrm>
            <a:off x="2386012" y="932112"/>
            <a:ext cx="8225944" cy="3164976"/>
          </a:xfrm>
          <a:prstGeom prst="roundRect">
            <a:avLst>
              <a:gd fmla="val 4380" name="adj"/>
            </a:avLst>
          </a:prstGeom>
          <a:noFill/>
          <a:ln cap="flat" cmpd="sng" w="38100">
            <a:solidFill>
              <a:schemeClr val="lt2"/>
            </a:solidFill>
            <a:prstDash val="solid"/>
            <a:round/>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1pPr>
            <a:lvl2pPr lvl="1"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2pPr>
            <a:lvl3pPr lvl="2"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3pPr>
            <a:lvl4pPr lvl="3"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4pPr>
            <a:lvl5pPr lvl="4"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5pPr>
            <a:lvl6pPr lvl="5"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6pPr>
            <a:lvl7pPr lvl="6"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7pPr>
            <a:lvl8pPr lvl="7"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8pPr>
            <a:lvl9pPr lvl="8" marR="0" rtl="0" algn="l">
              <a:spcBef>
                <a:spcPts val="60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9pPr>
          </a:lstStyle>
          <a:p/>
        </p:txBody>
      </p:sp>
      <p:sp>
        <p:nvSpPr>
          <p:cNvPr id="85" name="Google Shape;85;p67"/>
          <p:cNvSpPr txBox="1"/>
          <p:nvPr>
            <p:ph idx="1" type="body"/>
          </p:nvPr>
        </p:nvSpPr>
        <p:spPr>
          <a:xfrm>
            <a:off x="1484311" y="5299603"/>
            <a:ext cx="10018711" cy="493712"/>
          </a:xfrm>
          <a:prstGeom prst="rect">
            <a:avLst/>
          </a:prstGeom>
          <a:noFill/>
          <a:ln>
            <a:noFill/>
          </a:ln>
        </p:spPr>
        <p:txBody>
          <a:bodyPr anchorCtr="0" anchor="ctr" bIns="45700" lIns="91425" spcFirstLastPara="1" rIns="91425" wrap="square" tIns="45700">
            <a:normAutofit/>
          </a:bodyPr>
          <a:lstStyle>
            <a:lvl1pPr indent="-228600" lvl="0" marL="457200" algn="ctr">
              <a:spcBef>
                <a:spcPts val="280"/>
              </a:spcBef>
              <a:spcAft>
                <a:spcPts val="0"/>
              </a:spcAft>
              <a:buSzPts val="2030"/>
              <a:buNone/>
              <a:defRPr sz="14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86" name="Google Shape;86;p6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6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6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89" name="Shape 89"/>
        <p:cNvGrpSpPr/>
        <p:nvPr/>
      </p:nvGrpSpPr>
      <p:grpSpPr>
        <a:xfrm>
          <a:off x="0" y="0"/>
          <a:ext cx="0" cy="0"/>
          <a:chOff x="0" y="0"/>
          <a:chExt cx="0" cy="0"/>
        </a:xfrm>
      </p:grpSpPr>
      <p:sp>
        <p:nvSpPr>
          <p:cNvPr id="90" name="Google Shape;90;p68"/>
          <p:cNvSpPr txBox="1"/>
          <p:nvPr>
            <p:ph type="title"/>
          </p:nvPr>
        </p:nvSpPr>
        <p:spPr>
          <a:xfrm>
            <a:off x="1484312" y="685800"/>
            <a:ext cx="10018711" cy="3048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Corbe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68"/>
          <p:cNvSpPr txBox="1"/>
          <p:nvPr>
            <p:ph idx="1" type="body"/>
          </p:nvPr>
        </p:nvSpPr>
        <p:spPr>
          <a:xfrm>
            <a:off x="1484312" y="4343400"/>
            <a:ext cx="10018713"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92" name="Google Shape;92;p6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6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6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95" name="Shape 95"/>
        <p:cNvGrpSpPr/>
        <p:nvPr/>
      </p:nvGrpSpPr>
      <p:grpSpPr>
        <a:xfrm>
          <a:off x="0" y="0"/>
          <a:ext cx="0" cy="0"/>
          <a:chOff x="0" y="0"/>
          <a:chExt cx="0" cy="0"/>
        </a:xfrm>
      </p:grpSpPr>
      <p:sp>
        <p:nvSpPr>
          <p:cNvPr id="96" name="Google Shape;96;p69"/>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97" name="Google Shape;97;p69"/>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98" name="Google Shape;98;p69"/>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Corbel"/>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69"/>
          <p:cNvSpPr txBox="1"/>
          <p:nvPr>
            <p:ph idx="1" type="body"/>
          </p:nvPr>
        </p:nvSpPr>
        <p:spPr>
          <a:xfrm>
            <a:off x="2436811" y="3428999"/>
            <a:ext cx="8532815" cy="381000"/>
          </a:xfrm>
          <a:prstGeom prst="rect">
            <a:avLst/>
          </a:prstGeom>
          <a:noFill/>
          <a:ln>
            <a:noFill/>
          </a:ln>
        </p:spPr>
        <p:txBody>
          <a:bodyPr anchorCtr="0" anchor="ctr" bIns="45700" lIns="91425" spcFirstLastPara="1" rIns="91425" wrap="square" tIns="45700">
            <a:normAutofit/>
          </a:bodyPr>
          <a:lstStyle>
            <a:lvl1pPr indent="-228600" lvl="0" marL="457200" algn="l">
              <a:spcBef>
                <a:spcPts val="360"/>
              </a:spcBef>
              <a:spcAft>
                <a:spcPts val="0"/>
              </a:spcAft>
              <a:buSzPts val="2610"/>
              <a:buFont typeface="Corbel"/>
              <a:buNone/>
              <a:defRPr sz="1800"/>
            </a:lvl1pPr>
            <a:lvl2pPr indent="-228600" lvl="1" marL="914400" algn="l">
              <a:spcBef>
                <a:spcPts val="600"/>
              </a:spcBef>
              <a:spcAft>
                <a:spcPts val="0"/>
              </a:spcAft>
              <a:buSzPts val="2900"/>
              <a:buFont typeface="Corbel"/>
              <a:buNone/>
              <a:defRPr/>
            </a:lvl2pPr>
            <a:lvl3pPr indent="-228600" lvl="2" marL="1371600" algn="l">
              <a:spcBef>
                <a:spcPts val="600"/>
              </a:spcBef>
              <a:spcAft>
                <a:spcPts val="0"/>
              </a:spcAft>
              <a:buSzPts val="2610"/>
              <a:buFont typeface="Corbel"/>
              <a:buNone/>
              <a:defRPr/>
            </a:lvl3pPr>
            <a:lvl4pPr indent="-228600" lvl="3" marL="1828800" algn="l">
              <a:spcBef>
                <a:spcPts val="600"/>
              </a:spcBef>
              <a:spcAft>
                <a:spcPts val="0"/>
              </a:spcAft>
              <a:buSzPts val="2320"/>
              <a:buFont typeface="Corbel"/>
              <a:buNone/>
              <a:defRPr/>
            </a:lvl4pPr>
            <a:lvl5pPr indent="-228600" lvl="4" marL="2286000" algn="l">
              <a:spcBef>
                <a:spcPts val="600"/>
              </a:spcBef>
              <a:spcAft>
                <a:spcPts val="0"/>
              </a:spcAft>
              <a:buSzPts val="2030"/>
              <a:buFont typeface="Corbel"/>
              <a:buNone/>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00" name="Google Shape;100;p69"/>
          <p:cNvSpPr txBox="1"/>
          <p:nvPr>
            <p:ph idx="2" type="body"/>
          </p:nvPr>
        </p:nvSpPr>
        <p:spPr>
          <a:xfrm>
            <a:off x="1484311" y="4343400"/>
            <a:ext cx="10018711" cy="1447800"/>
          </a:xfrm>
          <a:prstGeom prst="rect">
            <a:avLst/>
          </a:prstGeom>
          <a:noFill/>
          <a:ln>
            <a:noFill/>
          </a:ln>
        </p:spPr>
        <p:txBody>
          <a:bodyPr anchorCtr="0" anchor="ctr" bIns="45700" lIns="91425" spcFirstLastPara="1" rIns="91425" wrap="square" tIns="45700">
            <a:normAutofit/>
          </a:bodyPr>
          <a:lstStyle>
            <a:lvl1pPr indent="-228600" lvl="0" marL="457200" algn="ct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01" name="Google Shape;101;p6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6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6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4" name="Shape 104"/>
        <p:cNvGrpSpPr/>
        <p:nvPr/>
      </p:nvGrpSpPr>
      <p:grpSpPr>
        <a:xfrm>
          <a:off x="0" y="0"/>
          <a:ext cx="0" cy="0"/>
          <a:chOff x="0" y="0"/>
          <a:chExt cx="0" cy="0"/>
        </a:xfrm>
      </p:grpSpPr>
      <p:sp>
        <p:nvSpPr>
          <p:cNvPr id="105" name="Google Shape;105;p70"/>
          <p:cNvSpPr txBox="1"/>
          <p:nvPr>
            <p:ph type="title"/>
          </p:nvPr>
        </p:nvSpPr>
        <p:spPr>
          <a:xfrm>
            <a:off x="1484313" y="3308581"/>
            <a:ext cx="10018709" cy="1468800"/>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3200"/>
              <a:buFont typeface="Corbel"/>
              <a:buNone/>
              <a:defRPr b="0" sz="32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70"/>
          <p:cNvSpPr txBox="1"/>
          <p:nvPr>
            <p:ph idx="1" type="body"/>
          </p:nvPr>
        </p:nvSpPr>
        <p:spPr>
          <a:xfrm>
            <a:off x="1484312" y="4777381"/>
            <a:ext cx="10018710"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07" name="Google Shape;107;p7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7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70"/>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0" name="Shape 110"/>
        <p:cNvGrpSpPr/>
        <p:nvPr/>
      </p:nvGrpSpPr>
      <p:grpSpPr>
        <a:xfrm>
          <a:off x="0" y="0"/>
          <a:ext cx="0" cy="0"/>
          <a:chOff x="0" y="0"/>
          <a:chExt cx="0" cy="0"/>
        </a:xfrm>
      </p:grpSpPr>
      <p:sp>
        <p:nvSpPr>
          <p:cNvPr id="111" name="Google Shape;111;p71"/>
          <p:cNvSpPr txBox="1"/>
          <p:nvPr/>
        </p:nvSpPr>
        <p:spPr>
          <a:xfrm>
            <a:off x="1598612" y="863023"/>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12" name="Google Shape;112;p71"/>
          <p:cNvSpPr txBox="1"/>
          <p:nvPr/>
        </p:nvSpPr>
        <p:spPr>
          <a:xfrm>
            <a:off x="10893425" y="2819399"/>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dk1"/>
              </a:buClr>
              <a:buSzPts val="8000"/>
              <a:buFont typeface="Corbel"/>
              <a:buNone/>
            </a:pPr>
            <a:r>
              <a:rPr b="0" lang="en-US" sz="8000" cap="none">
                <a:solidFill>
                  <a:schemeClr val="dk1"/>
                </a:solidFill>
                <a:latin typeface="Corbel"/>
                <a:ea typeface="Corbel"/>
                <a:cs typeface="Corbel"/>
                <a:sym typeface="Corbel"/>
              </a:rPr>
              <a:t>”</a:t>
            </a:r>
            <a:endParaRPr/>
          </a:p>
        </p:txBody>
      </p:sp>
      <p:sp>
        <p:nvSpPr>
          <p:cNvPr id="113" name="Google Shape;113;p71"/>
          <p:cNvSpPr txBox="1"/>
          <p:nvPr>
            <p:ph type="title"/>
          </p:nvPr>
        </p:nvSpPr>
        <p:spPr>
          <a:xfrm>
            <a:off x="2208212" y="685800"/>
            <a:ext cx="8990012" cy="27431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3200"/>
              <a:buFont typeface="Corbel"/>
              <a:buNone/>
              <a:defRPr b="0" sz="3200" cap="none">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71"/>
          <p:cNvSpPr txBox="1"/>
          <p:nvPr>
            <p:ph idx="1" type="body"/>
          </p:nvPr>
        </p:nvSpPr>
        <p:spPr>
          <a:xfrm>
            <a:off x="1484313" y="3886200"/>
            <a:ext cx="10018710" cy="889000"/>
          </a:xfrm>
          <a:prstGeom prst="rect">
            <a:avLst/>
          </a:prstGeom>
          <a:noFill/>
          <a:ln>
            <a:noFill/>
          </a:ln>
        </p:spPr>
        <p:txBody>
          <a:bodyPr anchorCtr="0" anchor="b" bIns="45700" lIns="91425" spcFirstLastPara="1" rIns="91425" wrap="square" tIns="45700">
            <a:normAutofit/>
          </a:bodyPr>
          <a:lstStyle>
            <a:lvl1pPr indent="-228600" lvl="0" marL="457200" algn="r">
              <a:spcBef>
                <a:spcPts val="480"/>
              </a:spcBef>
              <a:spcAft>
                <a:spcPts val="0"/>
              </a:spcAft>
              <a:buSzPts val="3480"/>
              <a:buNone/>
              <a:defRPr b="0" sz="24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15" name="Google Shape;115;p71"/>
          <p:cNvSpPr txBox="1"/>
          <p:nvPr>
            <p:ph idx="2" type="body"/>
          </p:nvPr>
        </p:nvSpPr>
        <p:spPr>
          <a:xfrm>
            <a:off x="1484312" y="4775200"/>
            <a:ext cx="10018710" cy="1016000"/>
          </a:xfrm>
          <a:prstGeom prst="rect">
            <a:avLst/>
          </a:prstGeom>
          <a:noFill/>
          <a:ln>
            <a:noFill/>
          </a:ln>
        </p:spPr>
        <p:txBody>
          <a:bodyPr anchorCtr="0" anchor="t" bIns="45700" lIns="91425" spcFirstLastPara="1" rIns="91425" wrap="square" tIns="45700">
            <a:normAutofit/>
          </a:bodyPr>
          <a:lstStyle>
            <a:lvl1pPr indent="-228600" lvl="0" marL="457200" algn="r">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16" name="Google Shape;116;p7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7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7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19" name="Shape 119"/>
        <p:cNvGrpSpPr/>
        <p:nvPr/>
      </p:nvGrpSpPr>
      <p:grpSpPr>
        <a:xfrm>
          <a:off x="0" y="0"/>
          <a:ext cx="0" cy="0"/>
          <a:chOff x="0" y="0"/>
          <a:chExt cx="0" cy="0"/>
        </a:xfrm>
      </p:grpSpPr>
      <p:sp>
        <p:nvSpPr>
          <p:cNvPr id="120" name="Google Shape;120;p72"/>
          <p:cNvSpPr txBox="1"/>
          <p:nvPr>
            <p:ph type="title"/>
          </p:nvPr>
        </p:nvSpPr>
        <p:spPr>
          <a:xfrm>
            <a:off x="1484313" y="685800"/>
            <a:ext cx="10018712" cy="27273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orbel"/>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 name="Google Shape;121;p72"/>
          <p:cNvSpPr txBox="1"/>
          <p:nvPr>
            <p:ph idx="1" type="body"/>
          </p:nvPr>
        </p:nvSpPr>
        <p:spPr>
          <a:xfrm>
            <a:off x="1484312" y="3505200"/>
            <a:ext cx="10018713" cy="838200"/>
          </a:xfrm>
          <a:prstGeom prst="rect">
            <a:avLst/>
          </a:prstGeom>
          <a:noFill/>
          <a:ln>
            <a:noFill/>
          </a:ln>
        </p:spPr>
        <p:txBody>
          <a:bodyPr anchorCtr="0" anchor="b" bIns="45700" lIns="91425" spcFirstLastPara="1" rIns="91425" wrap="square" tIns="45700">
            <a:normAutofit/>
          </a:bodyPr>
          <a:lstStyle>
            <a:lvl1pPr indent="-228600" lvl="0" marL="457200" algn="l">
              <a:spcBef>
                <a:spcPts val="560"/>
              </a:spcBef>
              <a:spcAft>
                <a:spcPts val="0"/>
              </a:spcAft>
              <a:buSzPts val="4060"/>
              <a:buNone/>
              <a:defRPr b="0" sz="2800" cap="none">
                <a:solidFill>
                  <a:schemeClr val="dk1"/>
                </a:solidFill>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22" name="Google Shape;122;p72"/>
          <p:cNvSpPr txBox="1"/>
          <p:nvPr>
            <p:ph idx="2" type="body"/>
          </p:nvPr>
        </p:nvSpPr>
        <p:spPr>
          <a:xfrm>
            <a:off x="1484311" y="4343400"/>
            <a:ext cx="10018713" cy="1447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SzPts val="2610"/>
              <a:buNone/>
              <a:defRPr sz="18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123" name="Google Shape;123;p7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7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7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6" name="Shape 126"/>
        <p:cNvGrpSpPr/>
        <p:nvPr/>
      </p:nvGrpSpPr>
      <p:grpSpPr>
        <a:xfrm>
          <a:off x="0" y="0"/>
          <a:ext cx="0" cy="0"/>
          <a:chOff x="0" y="0"/>
          <a:chExt cx="0" cy="0"/>
        </a:xfrm>
      </p:grpSpPr>
      <p:sp>
        <p:nvSpPr>
          <p:cNvPr id="127" name="Google Shape;127;p73"/>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73"/>
          <p:cNvSpPr txBox="1"/>
          <p:nvPr>
            <p:ph idx="1" type="body"/>
          </p:nvPr>
        </p:nvSpPr>
        <p:spPr>
          <a:xfrm rot="5400000">
            <a:off x="4931566" y="-780257"/>
            <a:ext cx="3124201" cy="10018713"/>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29" name="Google Shape;129;p7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7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7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2" name="Shape 132"/>
        <p:cNvGrpSpPr/>
        <p:nvPr/>
      </p:nvGrpSpPr>
      <p:grpSpPr>
        <a:xfrm>
          <a:off x="0" y="0"/>
          <a:ext cx="0" cy="0"/>
          <a:chOff x="0" y="0"/>
          <a:chExt cx="0" cy="0"/>
        </a:xfrm>
      </p:grpSpPr>
      <p:sp>
        <p:nvSpPr>
          <p:cNvPr id="133" name="Google Shape;133;p74"/>
          <p:cNvSpPr txBox="1"/>
          <p:nvPr>
            <p:ph type="title"/>
          </p:nvPr>
        </p:nvSpPr>
        <p:spPr>
          <a:xfrm rot="5400000">
            <a:off x="8065140" y="2353315"/>
            <a:ext cx="5105400" cy="177036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74"/>
          <p:cNvSpPr txBox="1"/>
          <p:nvPr>
            <p:ph idx="1" type="body"/>
          </p:nvPr>
        </p:nvSpPr>
        <p:spPr>
          <a:xfrm rot="5400000">
            <a:off x="2941483" y="-771371"/>
            <a:ext cx="5105400" cy="801974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35" name="Google Shape;135;p7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7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7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1" name="Shape 151"/>
        <p:cNvGrpSpPr/>
        <p:nvPr/>
      </p:nvGrpSpPr>
      <p:grpSpPr>
        <a:xfrm>
          <a:off x="0" y="0"/>
          <a:ext cx="0" cy="0"/>
          <a:chOff x="0" y="0"/>
          <a:chExt cx="0" cy="0"/>
        </a:xfrm>
      </p:grpSpPr>
      <p:sp>
        <p:nvSpPr>
          <p:cNvPr id="152" name="Google Shape;152;p59"/>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3" name="Google Shape;153;p59"/>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59"/>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5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6" name="Shape 156"/>
        <p:cNvGrpSpPr/>
        <p:nvPr/>
      </p:nvGrpSpPr>
      <p:grpSpPr>
        <a:xfrm>
          <a:off x="0" y="0"/>
          <a:ext cx="0" cy="0"/>
          <a:chOff x="0" y="0"/>
          <a:chExt cx="0" cy="0"/>
        </a:xfrm>
      </p:grpSpPr>
      <p:sp>
        <p:nvSpPr>
          <p:cNvPr id="157" name="Google Shape;157;p60"/>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60"/>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159" name="Google Shape;159;p60"/>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 name="Google Shape;160;p60"/>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 name="Google Shape;161;p60"/>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56"/>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6"/>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a:lvl1pPr>
            <a:lvl2pPr indent="-394335" lvl="1" marL="914400" algn="l">
              <a:spcBef>
                <a:spcPts val="600"/>
              </a:spcBef>
              <a:spcAft>
                <a:spcPts val="0"/>
              </a:spcAft>
              <a:buSzPts val="2610"/>
              <a:buChar char="•"/>
              <a:defRPr/>
            </a:lvl2pPr>
            <a:lvl3pPr indent="-394335" lvl="2" marL="1371600" algn="l">
              <a:spcBef>
                <a:spcPts val="600"/>
              </a:spcBef>
              <a:spcAft>
                <a:spcPts val="0"/>
              </a:spcAft>
              <a:buSzPts val="2610"/>
              <a:buChar char="•"/>
              <a:defRPr/>
            </a:lvl3pPr>
            <a:lvl4pPr indent="-394335" lvl="3" marL="1828800" algn="l">
              <a:spcBef>
                <a:spcPts val="600"/>
              </a:spcBef>
              <a:spcAft>
                <a:spcPts val="0"/>
              </a:spcAft>
              <a:buSzPts val="2610"/>
              <a:buChar char="•"/>
              <a:defRPr/>
            </a:lvl4pPr>
            <a:lvl5pPr indent="-394335" lvl="4" marL="2286000" algn="l">
              <a:spcBef>
                <a:spcPts val="600"/>
              </a:spcBef>
              <a:spcAft>
                <a:spcPts val="0"/>
              </a:spcAft>
              <a:buSzPts val="2610"/>
              <a:buChar char="•"/>
              <a:defRPr/>
            </a:lvl5pPr>
            <a:lvl6pPr indent="-394335" lvl="5" marL="2743200" algn="l">
              <a:spcBef>
                <a:spcPts val="600"/>
              </a:spcBef>
              <a:spcAft>
                <a:spcPts val="0"/>
              </a:spcAft>
              <a:buSzPts val="2610"/>
              <a:buChar char="•"/>
              <a:defRPr/>
            </a:lvl6pPr>
            <a:lvl7pPr indent="-394335" lvl="6" marL="3200400" algn="l">
              <a:spcBef>
                <a:spcPts val="600"/>
              </a:spcBef>
              <a:spcAft>
                <a:spcPts val="0"/>
              </a:spcAft>
              <a:buSzPts val="2610"/>
              <a:buChar char="•"/>
              <a:defRPr/>
            </a:lvl7pPr>
            <a:lvl8pPr indent="-394334" lvl="7" marL="3657600" algn="l">
              <a:spcBef>
                <a:spcPts val="600"/>
              </a:spcBef>
              <a:spcAft>
                <a:spcPts val="0"/>
              </a:spcAft>
              <a:buSzPts val="2610"/>
              <a:buChar char="•"/>
              <a:defRPr/>
            </a:lvl8pPr>
            <a:lvl9pPr indent="-394334" lvl="8" marL="4114800" algn="l">
              <a:spcBef>
                <a:spcPts val="600"/>
              </a:spcBef>
              <a:spcAft>
                <a:spcPts val="600"/>
              </a:spcAft>
              <a:buSzPts val="2610"/>
              <a:buChar char="•"/>
              <a:defRPr/>
            </a:lvl9pPr>
          </a:lstStyle>
          <a:p/>
        </p:txBody>
      </p:sp>
      <p:sp>
        <p:nvSpPr>
          <p:cNvPr id="34" name="Google Shape;34;p5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6"/>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58"/>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8"/>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8"/>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61"/>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1"/>
          <p:cNvSpPr txBox="1"/>
          <p:nvPr>
            <p:ph idx="1" type="body"/>
          </p:nvPr>
        </p:nvSpPr>
        <p:spPr>
          <a:xfrm>
            <a:off x="1484312" y="2666999"/>
            <a:ext cx="4895055" cy="3124201"/>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45" name="Google Shape;45;p61"/>
          <p:cNvSpPr txBox="1"/>
          <p:nvPr>
            <p:ph idx="2" type="body"/>
          </p:nvPr>
        </p:nvSpPr>
        <p:spPr>
          <a:xfrm>
            <a:off x="6607967" y="2667000"/>
            <a:ext cx="4895056" cy="3124200"/>
          </a:xfrm>
          <a:prstGeom prst="rect">
            <a:avLst/>
          </a:prstGeom>
          <a:noFill/>
          <a:ln>
            <a:noFill/>
          </a:ln>
        </p:spPr>
        <p:txBody>
          <a:bodyPr anchorCtr="0" anchor="ctr"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46" name="Google Shape;46;p61"/>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1"/>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62"/>
          <p:cNvSpPr txBox="1"/>
          <p:nvPr>
            <p:ph type="title"/>
          </p:nvPr>
        </p:nvSpPr>
        <p:spPr>
          <a:xfrm>
            <a:off x="2572279" y="2666999"/>
            <a:ext cx="8930747" cy="2110382"/>
          </a:xfrm>
          <a:prstGeom prst="rect">
            <a:avLst/>
          </a:prstGeom>
          <a:noFill/>
          <a:ln>
            <a:noFill/>
          </a:ln>
        </p:spPr>
        <p:txBody>
          <a:bodyPr anchorCtr="0" anchor="b" bIns="45700" lIns="91425" spcFirstLastPara="1" rIns="91425" wrap="square" tIns="45700">
            <a:normAutofit/>
          </a:bodyPr>
          <a:lstStyle>
            <a:lvl1pPr lvl="0" algn="r">
              <a:spcBef>
                <a:spcPts val="0"/>
              </a:spcBef>
              <a:spcAft>
                <a:spcPts val="0"/>
              </a:spcAft>
              <a:buClr>
                <a:schemeClr val="dk1"/>
              </a:buClr>
              <a:buSzPts val="4000"/>
              <a:buFont typeface="Corbel"/>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62"/>
          <p:cNvSpPr txBox="1"/>
          <p:nvPr>
            <p:ph idx="1" type="body"/>
          </p:nvPr>
        </p:nvSpPr>
        <p:spPr>
          <a:xfrm>
            <a:off x="2572278" y="4777381"/>
            <a:ext cx="8930748" cy="860400"/>
          </a:xfrm>
          <a:prstGeom prst="rect">
            <a:avLst/>
          </a:prstGeom>
          <a:noFill/>
          <a:ln>
            <a:noFill/>
          </a:ln>
        </p:spPr>
        <p:txBody>
          <a:bodyPr anchorCtr="0" anchor="t" bIns="45700" lIns="91425" spcFirstLastPara="1" rIns="91425" wrap="square" tIns="45700">
            <a:normAutofit/>
          </a:bodyPr>
          <a:lstStyle>
            <a:lvl1pPr indent="-228600" lvl="0" marL="457200" algn="r">
              <a:spcBef>
                <a:spcPts val="400"/>
              </a:spcBef>
              <a:spcAft>
                <a:spcPts val="0"/>
              </a:spcAft>
              <a:buSzPts val="2900"/>
              <a:buNone/>
              <a:defRPr sz="2000">
                <a:solidFill>
                  <a:schemeClr val="dk1"/>
                </a:solidFill>
              </a:defRPr>
            </a:lvl1pPr>
            <a:lvl2pPr indent="-228600" lvl="1" marL="914400" algn="l">
              <a:spcBef>
                <a:spcPts val="600"/>
              </a:spcBef>
              <a:spcAft>
                <a:spcPts val="0"/>
              </a:spcAft>
              <a:buSzPts val="2610"/>
              <a:buNone/>
              <a:defRPr sz="1800">
                <a:solidFill>
                  <a:srgbClr val="888888"/>
                </a:solidFill>
              </a:defRPr>
            </a:lvl2pPr>
            <a:lvl3pPr indent="-228600" lvl="2" marL="1371600" algn="l">
              <a:spcBef>
                <a:spcPts val="600"/>
              </a:spcBef>
              <a:spcAft>
                <a:spcPts val="0"/>
              </a:spcAft>
              <a:buSzPts val="2320"/>
              <a:buNone/>
              <a:defRPr sz="1600">
                <a:solidFill>
                  <a:srgbClr val="888888"/>
                </a:solidFill>
              </a:defRPr>
            </a:lvl3pPr>
            <a:lvl4pPr indent="-228600" lvl="3" marL="1828800" algn="l">
              <a:spcBef>
                <a:spcPts val="600"/>
              </a:spcBef>
              <a:spcAft>
                <a:spcPts val="0"/>
              </a:spcAft>
              <a:buSzPts val="2030"/>
              <a:buNone/>
              <a:defRPr sz="1400">
                <a:solidFill>
                  <a:srgbClr val="888888"/>
                </a:solidFill>
              </a:defRPr>
            </a:lvl4pPr>
            <a:lvl5pPr indent="-228600" lvl="4" marL="2286000" algn="l">
              <a:spcBef>
                <a:spcPts val="600"/>
              </a:spcBef>
              <a:spcAft>
                <a:spcPts val="0"/>
              </a:spcAft>
              <a:buSzPts val="2030"/>
              <a:buNone/>
              <a:defRPr sz="1400">
                <a:solidFill>
                  <a:srgbClr val="888888"/>
                </a:solidFill>
              </a:defRPr>
            </a:lvl5pPr>
            <a:lvl6pPr indent="-228600" lvl="5" marL="2743200" algn="l">
              <a:spcBef>
                <a:spcPts val="600"/>
              </a:spcBef>
              <a:spcAft>
                <a:spcPts val="0"/>
              </a:spcAft>
              <a:buSzPts val="2030"/>
              <a:buNone/>
              <a:defRPr sz="1400">
                <a:solidFill>
                  <a:srgbClr val="888888"/>
                </a:solidFill>
              </a:defRPr>
            </a:lvl6pPr>
            <a:lvl7pPr indent="-228600" lvl="6" marL="3200400" algn="l">
              <a:spcBef>
                <a:spcPts val="600"/>
              </a:spcBef>
              <a:spcAft>
                <a:spcPts val="0"/>
              </a:spcAft>
              <a:buSzPts val="2030"/>
              <a:buNone/>
              <a:defRPr sz="1400">
                <a:solidFill>
                  <a:srgbClr val="888888"/>
                </a:solidFill>
              </a:defRPr>
            </a:lvl7pPr>
            <a:lvl8pPr indent="-228600" lvl="7" marL="3657600" algn="l">
              <a:spcBef>
                <a:spcPts val="600"/>
              </a:spcBef>
              <a:spcAft>
                <a:spcPts val="0"/>
              </a:spcAft>
              <a:buSzPts val="2030"/>
              <a:buNone/>
              <a:defRPr sz="1400">
                <a:solidFill>
                  <a:srgbClr val="888888"/>
                </a:solidFill>
              </a:defRPr>
            </a:lvl8pPr>
            <a:lvl9pPr indent="-228600" lvl="8" marL="4114800" algn="l">
              <a:spcBef>
                <a:spcPts val="600"/>
              </a:spcBef>
              <a:spcAft>
                <a:spcPts val="600"/>
              </a:spcAft>
              <a:buSzPts val="2030"/>
              <a:buNone/>
              <a:defRPr sz="1400">
                <a:solidFill>
                  <a:srgbClr val="888888"/>
                </a:solidFill>
              </a:defRPr>
            </a:lvl9pPr>
          </a:lstStyle>
          <a:p/>
        </p:txBody>
      </p:sp>
      <p:sp>
        <p:nvSpPr>
          <p:cNvPr id="52" name="Google Shape;52;p62"/>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2"/>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6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5" name="Shape 55"/>
        <p:cNvGrpSpPr/>
        <p:nvPr/>
      </p:nvGrpSpPr>
      <p:grpSpPr>
        <a:xfrm>
          <a:off x="0" y="0"/>
          <a:ext cx="0" cy="0"/>
          <a:chOff x="0" y="0"/>
          <a:chExt cx="0" cy="0"/>
        </a:xfrm>
      </p:grpSpPr>
      <p:sp>
        <p:nvSpPr>
          <p:cNvPr id="56" name="Google Shape;56;p63"/>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000"/>
              <a:buFont typeface="Corbel"/>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3"/>
          <p:cNvSpPr txBox="1"/>
          <p:nvPr>
            <p:ph idx="1" type="body"/>
          </p:nvPr>
        </p:nvSpPr>
        <p:spPr>
          <a:xfrm>
            <a:off x="1772179" y="2658533"/>
            <a:ext cx="4607188"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1186C3"/>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58" name="Google Shape;58;p63"/>
          <p:cNvSpPr txBox="1"/>
          <p:nvPr>
            <p:ph idx="2" type="body"/>
          </p:nvPr>
        </p:nvSpPr>
        <p:spPr>
          <a:xfrm>
            <a:off x="1484311"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59" name="Google Shape;59;p63"/>
          <p:cNvSpPr txBox="1"/>
          <p:nvPr>
            <p:ph idx="3" type="body"/>
          </p:nvPr>
        </p:nvSpPr>
        <p:spPr>
          <a:xfrm>
            <a:off x="6880487" y="2667000"/>
            <a:ext cx="4622537" cy="576262"/>
          </a:xfrm>
          <a:prstGeom prst="rect">
            <a:avLst/>
          </a:prstGeom>
          <a:noFill/>
          <a:ln>
            <a:noFill/>
          </a:ln>
        </p:spPr>
        <p:txBody>
          <a:bodyPr anchorCtr="0" anchor="b" bIns="45700" lIns="91425" spcFirstLastPara="1" rIns="91425" wrap="square" tIns="45700">
            <a:noAutofit/>
          </a:bodyPr>
          <a:lstStyle>
            <a:lvl1pPr indent="-228600" lvl="0" marL="457200" algn="l">
              <a:spcBef>
                <a:spcPts val="560"/>
              </a:spcBef>
              <a:spcAft>
                <a:spcPts val="0"/>
              </a:spcAft>
              <a:buSzPts val="4060"/>
              <a:buNone/>
              <a:defRPr b="0" sz="2800">
                <a:solidFill>
                  <a:srgbClr val="1186C3"/>
                </a:solidFill>
              </a:defRPr>
            </a:lvl1pPr>
            <a:lvl2pPr indent="-228600" lvl="1" marL="914400" algn="l">
              <a:spcBef>
                <a:spcPts val="600"/>
              </a:spcBef>
              <a:spcAft>
                <a:spcPts val="0"/>
              </a:spcAft>
              <a:buSzPts val="2900"/>
              <a:buNone/>
              <a:defRPr b="1" sz="2000"/>
            </a:lvl2pPr>
            <a:lvl3pPr indent="-228600" lvl="2" marL="1371600" algn="l">
              <a:spcBef>
                <a:spcPts val="600"/>
              </a:spcBef>
              <a:spcAft>
                <a:spcPts val="0"/>
              </a:spcAft>
              <a:buSzPts val="2610"/>
              <a:buNone/>
              <a:defRPr b="1" sz="1800"/>
            </a:lvl3pPr>
            <a:lvl4pPr indent="-228600" lvl="3" marL="1828800" algn="l">
              <a:spcBef>
                <a:spcPts val="600"/>
              </a:spcBef>
              <a:spcAft>
                <a:spcPts val="0"/>
              </a:spcAft>
              <a:buSzPts val="2320"/>
              <a:buNone/>
              <a:defRPr b="1" sz="1600"/>
            </a:lvl4pPr>
            <a:lvl5pPr indent="-228600" lvl="4" marL="2286000" algn="l">
              <a:spcBef>
                <a:spcPts val="600"/>
              </a:spcBef>
              <a:spcAft>
                <a:spcPts val="0"/>
              </a:spcAft>
              <a:buSzPts val="2320"/>
              <a:buNone/>
              <a:defRPr b="1" sz="1600"/>
            </a:lvl5pPr>
            <a:lvl6pPr indent="-228600" lvl="5" marL="2743200" algn="l">
              <a:spcBef>
                <a:spcPts val="600"/>
              </a:spcBef>
              <a:spcAft>
                <a:spcPts val="0"/>
              </a:spcAft>
              <a:buSzPts val="2320"/>
              <a:buNone/>
              <a:defRPr b="1" sz="1600"/>
            </a:lvl6pPr>
            <a:lvl7pPr indent="-228600" lvl="6" marL="3200400" algn="l">
              <a:spcBef>
                <a:spcPts val="600"/>
              </a:spcBef>
              <a:spcAft>
                <a:spcPts val="0"/>
              </a:spcAft>
              <a:buSzPts val="2320"/>
              <a:buNone/>
              <a:defRPr b="1" sz="1600"/>
            </a:lvl7pPr>
            <a:lvl8pPr indent="-228600" lvl="7" marL="3657600" algn="l">
              <a:spcBef>
                <a:spcPts val="600"/>
              </a:spcBef>
              <a:spcAft>
                <a:spcPts val="0"/>
              </a:spcAft>
              <a:buSzPts val="2320"/>
              <a:buNone/>
              <a:defRPr b="1" sz="1600"/>
            </a:lvl8pPr>
            <a:lvl9pPr indent="-228600" lvl="8" marL="4114800" algn="l">
              <a:spcBef>
                <a:spcPts val="600"/>
              </a:spcBef>
              <a:spcAft>
                <a:spcPts val="600"/>
              </a:spcAft>
              <a:buSzPts val="2320"/>
              <a:buNone/>
              <a:defRPr b="1" sz="1600"/>
            </a:lvl9pPr>
          </a:lstStyle>
          <a:p/>
        </p:txBody>
      </p:sp>
      <p:sp>
        <p:nvSpPr>
          <p:cNvPr id="60" name="Google Shape;60;p63"/>
          <p:cNvSpPr txBox="1"/>
          <p:nvPr>
            <p:ph idx="4" type="body"/>
          </p:nvPr>
        </p:nvSpPr>
        <p:spPr>
          <a:xfrm>
            <a:off x="6607967" y="3335337"/>
            <a:ext cx="4895056" cy="2455862"/>
          </a:xfrm>
          <a:prstGeom prst="rect">
            <a:avLst/>
          </a:prstGeom>
          <a:noFill/>
          <a:ln>
            <a:noFill/>
          </a:ln>
        </p:spPr>
        <p:txBody>
          <a:bodyPr anchorCtr="0" anchor="t" bIns="45700" lIns="91425" spcFirstLastPara="1" rIns="91425" wrap="square" tIns="45700">
            <a:normAutofit/>
          </a:bodyPr>
          <a:lstStyle>
            <a:lvl1pPr indent="-394335" lvl="0" marL="457200" algn="l">
              <a:spcBef>
                <a:spcPts val="360"/>
              </a:spcBef>
              <a:spcAft>
                <a:spcPts val="0"/>
              </a:spcAft>
              <a:buSzPts val="2610"/>
              <a:buChar char="•"/>
              <a:defRPr sz="1800"/>
            </a:lvl1pPr>
            <a:lvl2pPr indent="-375919" lvl="1" marL="914400" algn="l">
              <a:spcBef>
                <a:spcPts val="600"/>
              </a:spcBef>
              <a:spcAft>
                <a:spcPts val="0"/>
              </a:spcAft>
              <a:buSzPts val="2320"/>
              <a:buChar char="•"/>
              <a:defRPr sz="1600"/>
            </a:lvl2pPr>
            <a:lvl3pPr indent="-357505" lvl="2" marL="1371600" algn="l">
              <a:spcBef>
                <a:spcPts val="600"/>
              </a:spcBef>
              <a:spcAft>
                <a:spcPts val="0"/>
              </a:spcAft>
              <a:buSzPts val="2030"/>
              <a:buChar char="•"/>
              <a:defRPr sz="1400"/>
            </a:lvl3pPr>
            <a:lvl4pPr indent="-339089" lvl="3" marL="1828800" algn="l">
              <a:spcBef>
                <a:spcPts val="600"/>
              </a:spcBef>
              <a:spcAft>
                <a:spcPts val="0"/>
              </a:spcAft>
              <a:buSzPts val="1740"/>
              <a:buChar char="•"/>
              <a:defRPr sz="1200"/>
            </a:lvl4pPr>
            <a:lvl5pPr indent="-339089" lvl="4" marL="2286000" algn="l">
              <a:spcBef>
                <a:spcPts val="600"/>
              </a:spcBef>
              <a:spcAft>
                <a:spcPts val="0"/>
              </a:spcAft>
              <a:buSzPts val="1740"/>
              <a:buChar char="•"/>
              <a:defRPr sz="1200"/>
            </a:lvl5pPr>
            <a:lvl6pPr indent="-339089" lvl="5" marL="2743200" algn="l">
              <a:spcBef>
                <a:spcPts val="600"/>
              </a:spcBef>
              <a:spcAft>
                <a:spcPts val="0"/>
              </a:spcAft>
              <a:buSzPts val="1740"/>
              <a:buChar char="•"/>
              <a:defRPr sz="1200"/>
            </a:lvl6pPr>
            <a:lvl7pPr indent="-339089" lvl="6" marL="3200400" algn="l">
              <a:spcBef>
                <a:spcPts val="600"/>
              </a:spcBef>
              <a:spcAft>
                <a:spcPts val="0"/>
              </a:spcAft>
              <a:buSzPts val="1740"/>
              <a:buChar char="•"/>
              <a:defRPr sz="1200"/>
            </a:lvl7pPr>
            <a:lvl8pPr indent="-339090" lvl="7" marL="3657600" algn="l">
              <a:spcBef>
                <a:spcPts val="600"/>
              </a:spcBef>
              <a:spcAft>
                <a:spcPts val="0"/>
              </a:spcAft>
              <a:buSzPts val="1740"/>
              <a:buChar char="•"/>
              <a:defRPr sz="1200"/>
            </a:lvl8pPr>
            <a:lvl9pPr indent="-339090" lvl="8" marL="4114800" algn="l">
              <a:spcBef>
                <a:spcPts val="600"/>
              </a:spcBef>
              <a:spcAft>
                <a:spcPts val="600"/>
              </a:spcAft>
              <a:buSzPts val="1740"/>
              <a:buChar char="•"/>
              <a:defRPr sz="1200"/>
            </a:lvl9pPr>
          </a:lstStyle>
          <a:p/>
        </p:txBody>
      </p:sp>
      <p:sp>
        <p:nvSpPr>
          <p:cNvPr id="61" name="Google Shape;61;p63"/>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3"/>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 name="Shape 64"/>
        <p:cNvGrpSpPr/>
        <p:nvPr/>
      </p:nvGrpSpPr>
      <p:grpSpPr>
        <a:xfrm>
          <a:off x="0" y="0"/>
          <a:ext cx="0" cy="0"/>
          <a:chOff x="0" y="0"/>
          <a:chExt cx="0" cy="0"/>
        </a:xfrm>
      </p:grpSpPr>
      <p:sp>
        <p:nvSpPr>
          <p:cNvPr id="65" name="Google Shape;65;p6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6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6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8" name="Shape 68"/>
        <p:cNvGrpSpPr/>
        <p:nvPr/>
      </p:nvGrpSpPr>
      <p:grpSpPr>
        <a:xfrm>
          <a:off x="0" y="0"/>
          <a:ext cx="0" cy="0"/>
          <a:chOff x="0" y="0"/>
          <a:chExt cx="0" cy="0"/>
        </a:xfrm>
      </p:grpSpPr>
      <p:sp>
        <p:nvSpPr>
          <p:cNvPr id="69" name="Google Shape;69;p65"/>
          <p:cNvSpPr txBox="1"/>
          <p:nvPr>
            <p:ph type="title"/>
          </p:nvPr>
        </p:nvSpPr>
        <p:spPr>
          <a:xfrm>
            <a:off x="1484312" y="1600200"/>
            <a:ext cx="3549121"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400"/>
              <a:buFont typeface="Corbel"/>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65"/>
          <p:cNvSpPr txBox="1"/>
          <p:nvPr>
            <p:ph idx="1" type="body"/>
          </p:nvPr>
        </p:nvSpPr>
        <p:spPr>
          <a:xfrm>
            <a:off x="5262033" y="685799"/>
            <a:ext cx="6240990" cy="5105401"/>
          </a:xfrm>
          <a:prstGeom prst="rect">
            <a:avLst/>
          </a:prstGeom>
          <a:noFill/>
          <a:ln>
            <a:noFill/>
          </a:ln>
        </p:spPr>
        <p:txBody>
          <a:bodyPr anchorCtr="0" anchor="ctr" bIns="45700" lIns="91425" spcFirstLastPara="1" rIns="91425" wrap="square" tIns="45700">
            <a:normAutofit/>
          </a:bodyPr>
          <a:lstStyle>
            <a:lvl1pPr indent="-412750" lvl="0" marL="457200" algn="l">
              <a:spcBef>
                <a:spcPts val="400"/>
              </a:spcBef>
              <a:spcAft>
                <a:spcPts val="0"/>
              </a:spcAft>
              <a:buSzPts val="2900"/>
              <a:buChar char="•"/>
              <a:defRPr sz="2000"/>
            </a:lvl1pPr>
            <a:lvl2pPr indent="-394335" lvl="1" marL="914400" algn="l">
              <a:spcBef>
                <a:spcPts val="600"/>
              </a:spcBef>
              <a:spcAft>
                <a:spcPts val="0"/>
              </a:spcAft>
              <a:buSzPts val="2610"/>
              <a:buChar char="•"/>
              <a:defRPr sz="1800"/>
            </a:lvl2pPr>
            <a:lvl3pPr indent="-375919" lvl="2" marL="1371600" algn="l">
              <a:spcBef>
                <a:spcPts val="600"/>
              </a:spcBef>
              <a:spcAft>
                <a:spcPts val="0"/>
              </a:spcAft>
              <a:buSzPts val="2320"/>
              <a:buChar char="•"/>
              <a:defRPr sz="1600"/>
            </a:lvl3pPr>
            <a:lvl4pPr indent="-357505" lvl="3" marL="1828800" algn="l">
              <a:spcBef>
                <a:spcPts val="600"/>
              </a:spcBef>
              <a:spcAft>
                <a:spcPts val="0"/>
              </a:spcAft>
              <a:buSzPts val="2030"/>
              <a:buChar char="•"/>
              <a:defRPr sz="1400"/>
            </a:lvl4pPr>
            <a:lvl5pPr indent="-357504" lvl="4" marL="2286000" algn="l">
              <a:spcBef>
                <a:spcPts val="600"/>
              </a:spcBef>
              <a:spcAft>
                <a:spcPts val="0"/>
              </a:spcAft>
              <a:buSzPts val="2030"/>
              <a:buChar char="•"/>
              <a:defRPr sz="1400"/>
            </a:lvl5pPr>
            <a:lvl6pPr indent="-357504" lvl="5" marL="2743200" algn="l">
              <a:spcBef>
                <a:spcPts val="600"/>
              </a:spcBef>
              <a:spcAft>
                <a:spcPts val="0"/>
              </a:spcAft>
              <a:buSzPts val="2030"/>
              <a:buChar char="•"/>
              <a:defRPr sz="1400"/>
            </a:lvl6pPr>
            <a:lvl7pPr indent="-357504" lvl="6" marL="3200400" algn="l">
              <a:spcBef>
                <a:spcPts val="600"/>
              </a:spcBef>
              <a:spcAft>
                <a:spcPts val="0"/>
              </a:spcAft>
              <a:buSzPts val="2030"/>
              <a:buChar char="•"/>
              <a:defRPr sz="1400"/>
            </a:lvl7pPr>
            <a:lvl8pPr indent="-357504" lvl="7" marL="3657600" algn="l">
              <a:spcBef>
                <a:spcPts val="600"/>
              </a:spcBef>
              <a:spcAft>
                <a:spcPts val="0"/>
              </a:spcAft>
              <a:buSzPts val="2030"/>
              <a:buChar char="•"/>
              <a:defRPr sz="1400"/>
            </a:lvl8pPr>
            <a:lvl9pPr indent="-357504" lvl="8" marL="4114800" algn="l">
              <a:spcBef>
                <a:spcPts val="600"/>
              </a:spcBef>
              <a:spcAft>
                <a:spcPts val="600"/>
              </a:spcAft>
              <a:buSzPts val="2030"/>
              <a:buChar char="•"/>
              <a:defRPr sz="1400"/>
            </a:lvl9pPr>
          </a:lstStyle>
          <a:p/>
        </p:txBody>
      </p:sp>
      <p:sp>
        <p:nvSpPr>
          <p:cNvPr id="71" name="Google Shape;71;p65"/>
          <p:cNvSpPr txBox="1"/>
          <p:nvPr>
            <p:ph idx="2" type="body"/>
          </p:nvPr>
        </p:nvSpPr>
        <p:spPr>
          <a:xfrm>
            <a:off x="1484312" y="2971800"/>
            <a:ext cx="3549121"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20"/>
              </a:spcBef>
              <a:spcAft>
                <a:spcPts val="0"/>
              </a:spcAft>
              <a:buSzPts val="2320"/>
              <a:buNone/>
              <a:defRPr sz="16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72" name="Google Shape;72;p65"/>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65"/>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65"/>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5" name="Shape 75"/>
        <p:cNvGrpSpPr/>
        <p:nvPr/>
      </p:nvGrpSpPr>
      <p:grpSpPr>
        <a:xfrm>
          <a:off x="0" y="0"/>
          <a:ext cx="0" cy="0"/>
          <a:chOff x="0" y="0"/>
          <a:chExt cx="0" cy="0"/>
        </a:xfrm>
      </p:grpSpPr>
      <p:sp>
        <p:nvSpPr>
          <p:cNvPr id="76" name="Google Shape;76;p66"/>
          <p:cNvSpPr txBox="1"/>
          <p:nvPr>
            <p:ph type="title"/>
          </p:nvPr>
        </p:nvSpPr>
        <p:spPr>
          <a:xfrm>
            <a:off x="1482724" y="1752599"/>
            <a:ext cx="5426158" cy="1371600"/>
          </a:xfrm>
          <a:prstGeom prst="rect">
            <a:avLst/>
          </a:prstGeom>
          <a:noFill/>
          <a:ln>
            <a:noFill/>
          </a:ln>
        </p:spPr>
        <p:txBody>
          <a:bodyPr anchorCtr="0" anchor="b" bIns="45700" lIns="91425" spcFirstLastPara="1" rIns="91425" wrap="square" tIns="45700">
            <a:normAutofit/>
          </a:bodyPr>
          <a:lstStyle>
            <a:lvl1pPr lvl="0" algn="ctr">
              <a:spcBef>
                <a:spcPts val="0"/>
              </a:spcBef>
              <a:spcAft>
                <a:spcPts val="0"/>
              </a:spcAft>
              <a:buClr>
                <a:schemeClr val="dk1"/>
              </a:buClr>
              <a:buSzPts val="2800"/>
              <a:buFont typeface="Corbel"/>
              <a:buNone/>
              <a:defRPr b="0"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66"/>
          <p:cNvSpPr/>
          <p:nvPr>
            <p:ph idx="2" type="pic"/>
          </p:nvPr>
        </p:nvSpPr>
        <p:spPr>
          <a:xfrm>
            <a:off x="7594682" y="914400"/>
            <a:ext cx="3280974" cy="4572000"/>
          </a:xfrm>
          <a:prstGeom prst="roundRect">
            <a:avLst>
              <a:gd fmla="val 4280" name="adj"/>
            </a:avLst>
          </a:prstGeom>
          <a:noFill/>
          <a:ln cap="flat" cmpd="sng" w="38100">
            <a:solidFill>
              <a:schemeClr val="lt2"/>
            </a:solidFill>
            <a:prstDash val="solid"/>
            <a:round/>
            <a:headEnd len="sm" w="sm" type="none"/>
            <a:tailEnd len="sm" w="sm" type="none"/>
          </a:ln>
        </p:spPr>
        <p:txBody>
          <a:bodyPr anchorCtr="0" anchor="t" bIns="45700" lIns="91425" spcFirstLastPara="1" rIns="91425" wrap="square" tIns="45700">
            <a:normAutofit/>
          </a:bodyPr>
          <a:lstStyle>
            <a:lvl1pPr lvl="0" marR="0" rtl="0" algn="ctr">
              <a:spcBef>
                <a:spcPts val="32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1pPr>
            <a:lvl2pPr lvl="1"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2pPr>
            <a:lvl3pPr lvl="2"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3pPr>
            <a:lvl4pPr lvl="3"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4pPr>
            <a:lvl5pPr lvl="4"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5pPr>
            <a:lvl6pPr lvl="5"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6pPr>
            <a:lvl7pPr lvl="6"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7pPr>
            <a:lvl8pPr lvl="7" marR="0" rtl="0" algn="l">
              <a:spcBef>
                <a:spcPts val="600"/>
              </a:spcBef>
              <a:spcAft>
                <a:spcPts val="0"/>
              </a:spcAft>
              <a:buClr>
                <a:srgbClr val="1186C3"/>
              </a:buClr>
              <a:buSzPts val="2320"/>
              <a:buFont typeface="Arial"/>
              <a:buNone/>
              <a:defRPr b="0" i="0" sz="1600" u="none" cap="none" strike="noStrike">
                <a:solidFill>
                  <a:schemeClr val="dk1"/>
                </a:solidFill>
                <a:latin typeface="Corbel"/>
                <a:ea typeface="Corbel"/>
                <a:cs typeface="Corbel"/>
                <a:sym typeface="Corbel"/>
              </a:defRPr>
            </a:lvl8pPr>
            <a:lvl9pPr lvl="8" marR="0" rtl="0" algn="l">
              <a:spcBef>
                <a:spcPts val="600"/>
              </a:spcBef>
              <a:spcAft>
                <a:spcPts val="600"/>
              </a:spcAft>
              <a:buClr>
                <a:srgbClr val="1186C3"/>
              </a:buClr>
              <a:buSzPts val="2320"/>
              <a:buFont typeface="Arial"/>
              <a:buNone/>
              <a:defRPr b="0" i="0" sz="1600" u="none" cap="none" strike="noStrike">
                <a:solidFill>
                  <a:schemeClr val="dk1"/>
                </a:solidFill>
                <a:latin typeface="Corbel"/>
                <a:ea typeface="Corbel"/>
                <a:cs typeface="Corbel"/>
                <a:sym typeface="Corbel"/>
              </a:defRPr>
            </a:lvl9pPr>
          </a:lstStyle>
          <a:p/>
        </p:txBody>
      </p:sp>
      <p:sp>
        <p:nvSpPr>
          <p:cNvPr id="78" name="Google Shape;78;p66"/>
          <p:cNvSpPr txBox="1"/>
          <p:nvPr>
            <p:ph idx="1" type="body"/>
          </p:nvPr>
        </p:nvSpPr>
        <p:spPr>
          <a:xfrm>
            <a:off x="1482724" y="3124199"/>
            <a:ext cx="5426158" cy="1828800"/>
          </a:xfrm>
          <a:prstGeom prst="rect">
            <a:avLst/>
          </a:prstGeom>
          <a:noFill/>
          <a:ln>
            <a:noFill/>
          </a:ln>
        </p:spPr>
        <p:txBody>
          <a:bodyPr anchorCtr="0" anchor="ctr" bIns="45700" lIns="91425" spcFirstLastPara="1" rIns="91425" wrap="square" tIns="45700">
            <a:normAutofit/>
          </a:bodyPr>
          <a:lstStyle>
            <a:lvl1pPr indent="-228600" lvl="0" marL="457200" algn="ctr">
              <a:spcBef>
                <a:spcPts val="360"/>
              </a:spcBef>
              <a:spcAft>
                <a:spcPts val="0"/>
              </a:spcAft>
              <a:buSzPts val="2610"/>
              <a:buNone/>
              <a:defRPr sz="1800"/>
            </a:lvl1pPr>
            <a:lvl2pPr indent="-228600" lvl="1" marL="914400" algn="l">
              <a:spcBef>
                <a:spcPts val="600"/>
              </a:spcBef>
              <a:spcAft>
                <a:spcPts val="0"/>
              </a:spcAft>
              <a:buSzPts val="1740"/>
              <a:buNone/>
              <a:defRPr sz="1200"/>
            </a:lvl2pPr>
            <a:lvl3pPr indent="-228600" lvl="2" marL="1371600" algn="l">
              <a:spcBef>
                <a:spcPts val="600"/>
              </a:spcBef>
              <a:spcAft>
                <a:spcPts val="0"/>
              </a:spcAft>
              <a:buSzPts val="1450"/>
              <a:buNone/>
              <a:defRPr sz="1000"/>
            </a:lvl3pPr>
            <a:lvl4pPr indent="-228600" lvl="3" marL="1828800" algn="l">
              <a:spcBef>
                <a:spcPts val="600"/>
              </a:spcBef>
              <a:spcAft>
                <a:spcPts val="0"/>
              </a:spcAft>
              <a:buSzPts val="1305"/>
              <a:buNone/>
              <a:defRPr sz="900"/>
            </a:lvl4pPr>
            <a:lvl5pPr indent="-228600" lvl="4" marL="2286000" algn="l">
              <a:spcBef>
                <a:spcPts val="600"/>
              </a:spcBef>
              <a:spcAft>
                <a:spcPts val="0"/>
              </a:spcAft>
              <a:buSzPts val="1305"/>
              <a:buNone/>
              <a:defRPr sz="900"/>
            </a:lvl5pPr>
            <a:lvl6pPr indent="-228600" lvl="5" marL="2743200" algn="l">
              <a:spcBef>
                <a:spcPts val="600"/>
              </a:spcBef>
              <a:spcAft>
                <a:spcPts val="0"/>
              </a:spcAft>
              <a:buSzPts val="1305"/>
              <a:buNone/>
              <a:defRPr sz="900"/>
            </a:lvl6pPr>
            <a:lvl7pPr indent="-228600" lvl="6" marL="3200400" algn="l">
              <a:spcBef>
                <a:spcPts val="600"/>
              </a:spcBef>
              <a:spcAft>
                <a:spcPts val="0"/>
              </a:spcAft>
              <a:buSzPts val="1305"/>
              <a:buNone/>
              <a:defRPr sz="900"/>
            </a:lvl7pPr>
            <a:lvl8pPr indent="-228600" lvl="7" marL="3657600" algn="l">
              <a:spcBef>
                <a:spcPts val="600"/>
              </a:spcBef>
              <a:spcAft>
                <a:spcPts val="0"/>
              </a:spcAft>
              <a:buSzPts val="1305"/>
              <a:buNone/>
              <a:defRPr sz="900"/>
            </a:lvl8pPr>
            <a:lvl9pPr indent="-228600" lvl="8" marL="4114800" algn="l">
              <a:spcBef>
                <a:spcPts val="600"/>
              </a:spcBef>
              <a:spcAft>
                <a:spcPts val="600"/>
              </a:spcAft>
              <a:buSzPts val="1305"/>
              <a:buNone/>
              <a:defRPr sz="900"/>
            </a:lvl9pPr>
          </a:lstStyle>
          <a:p/>
        </p:txBody>
      </p:sp>
      <p:sp>
        <p:nvSpPr>
          <p:cNvPr id="79" name="Google Shape;79;p66"/>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66"/>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6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2.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grpSp>
        <p:nvGrpSpPr>
          <p:cNvPr id="6" name="Google Shape;6;p54"/>
          <p:cNvGrpSpPr/>
          <p:nvPr/>
        </p:nvGrpSpPr>
        <p:grpSpPr>
          <a:xfrm>
            <a:off x="150812" y="0"/>
            <a:ext cx="2436813" cy="6858001"/>
            <a:chOff x="1320800" y="0"/>
            <a:chExt cx="2436813" cy="6858001"/>
          </a:xfrm>
        </p:grpSpPr>
        <p:sp>
          <p:nvSpPr>
            <p:cNvPr id="7" name="Google Shape;7;p54"/>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8" name="Google Shape;8;p54"/>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9" name="Google Shape;9;p54"/>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0" name="Google Shape;10;p54"/>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1" name="Google Shape;11;p54"/>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2" name="Google Shape;12;p54"/>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3" name="Google Shape;13;p54"/>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000"/>
              <a:buFont typeface="Corbel"/>
              <a:buNone/>
              <a:defRPr b="0" i="0" sz="4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4" name="Google Shape;14;p54"/>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dk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dk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dk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dk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dk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dk1"/>
                </a:solidFill>
                <a:latin typeface="Corbel"/>
                <a:ea typeface="Corbel"/>
                <a:cs typeface="Corbel"/>
                <a:sym typeface="Corbel"/>
              </a:defRPr>
            </a:lvl9pPr>
          </a:lstStyle>
          <a:p/>
        </p:txBody>
      </p:sp>
      <p:sp>
        <p:nvSpPr>
          <p:cNvPr id="15" name="Google Shape;15;p54"/>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6" name="Google Shape;16;p54"/>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7" name="Google Shape;17;p5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Corbel"/>
                <a:ea typeface="Corbel"/>
                <a:cs typeface="Corbel"/>
                <a:sym typeface="Corbel"/>
              </a:defRPr>
            </a:lvl1pPr>
            <a:lvl2pPr indent="0" lvl="1" marL="0" marR="0" rtl="0" algn="r">
              <a:spcBef>
                <a:spcPts val="0"/>
              </a:spcBef>
              <a:buNone/>
              <a:defRPr b="0" i="0" sz="1000" u="none" cap="none" strike="noStrike">
                <a:solidFill>
                  <a:schemeClr val="dk1"/>
                </a:solidFill>
                <a:latin typeface="Corbel"/>
                <a:ea typeface="Corbel"/>
                <a:cs typeface="Corbel"/>
                <a:sym typeface="Corbel"/>
              </a:defRPr>
            </a:lvl2pPr>
            <a:lvl3pPr indent="0" lvl="2" marL="0" marR="0" rtl="0" algn="r">
              <a:spcBef>
                <a:spcPts val="0"/>
              </a:spcBef>
              <a:buNone/>
              <a:defRPr b="0" i="0" sz="1000" u="none" cap="none" strike="noStrike">
                <a:solidFill>
                  <a:schemeClr val="dk1"/>
                </a:solidFill>
                <a:latin typeface="Corbel"/>
                <a:ea typeface="Corbel"/>
                <a:cs typeface="Corbel"/>
                <a:sym typeface="Corbel"/>
              </a:defRPr>
            </a:lvl3pPr>
            <a:lvl4pPr indent="0" lvl="3" marL="0" marR="0" rtl="0" algn="r">
              <a:spcBef>
                <a:spcPts val="0"/>
              </a:spcBef>
              <a:buNone/>
              <a:defRPr b="0" i="0" sz="1000" u="none" cap="none" strike="noStrike">
                <a:solidFill>
                  <a:schemeClr val="dk1"/>
                </a:solidFill>
                <a:latin typeface="Corbel"/>
                <a:ea typeface="Corbel"/>
                <a:cs typeface="Corbel"/>
                <a:sym typeface="Corbel"/>
              </a:defRPr>
            </a:lvl4pPr>
            <a:lvl5pPr indent="0" lvl="4" marL="0" marR="0" rtl="0" algn="r">
              <a:spcBef>
                <a:spcPts val="0"/>
              </a:spcBef>
              <a:buNone/>
              <a:defRPr b="0" i="0" sz="1000" u="none" cap="none" strike="noStrike">
                <a:solidFill>
                  <a:schemeClr val="dk1"/>
                </a:solidFill>
                <a:latin typeface="Corbel"/>
                <a:ea typeface="Corbel"/>
                <a:cs typeface="Corbel"/>
                <a:sym typeface="Corbel"/>
              </a:defRPr>
            </a:lvl5pPr>
            <a:lvl6pPr indent="0" lvl="5" marL="0" marR="0" rtl="0" algn="r">
              <a:spcBef>
                <a:spcPts val="0"/>
              </a:spcBef>
              <a:buNone/>
              <a:defRPr b="0" i="0" sz="1000" u="none" cap="none" strike="noStrike">
                <a:solidFill>
                  <a:schemeClr val="dk1"/>
                </a:solidFill>
                <a:latin typeface="Corbel"/>
                <a:ea typeface="Corbel"/>
                <a:cs typeface="Corbel"/>
                <a:sym typeface="Corbel"/>
              </a:defRPr>
            </a:lvl6pPr>
            <a:lvl7pPr indent="0" lvl="6" marL="0" marR="0" rtl="0" algn="r">
              <a:spcBef>
                <a:spcPts val="0"/>
              </a:spcBef>
              <a:buNone/>
              <a:defRPr b="0" i="0" sz="1000" u="none" cap="none" strike="noStrike">
                <a:solidFill>
                  <a:schemeClr val="dk1"/>
                </a:solidFill>
                <a:latin typeface="Corbel"/>
                <a:ea typeface="Corbel"/>
                <a:cs typeface="Corbel"/>
                <a:sym typeface="Corbel"/>
              </a:defRPr>
            </a:lvl7pPr>
            <a:lvl8pPr indent="0" lvl="7" marL="0" marR="0" rtl="0" algn="r">
              <a:spcBef>
                <a:spcPts val="0"/>
              </a:spcBef>
              <a:buNone/>
              <a:defRPr b="0" i="0" sz="1000" u="none" cap="none" strike="noStrike">
                <a:solidFill>
                  <a:schemeClr val="dk1"/>
                </a:solidFill>
                <a:latin typeface="Corbel"/>
                <a:ea typeface="Corbel"/>
                <a:cs typeface="Corbel"/>
                <a:sym typeface="Corbel"/>
              </a:defRPr>
            </a:lvl8pPr>
            <a:lvl9pPr indent="0" lvl="8" marL="0" marR="0" rtl="0" algn="r">
              <a:spcBef>
                <a:spcPts val="0"/>
              </a:spcBef>
              <a:buNone/>
              <a:defRPr b="0" i="0" sz="1000" u="none" cap="none" strike="noStrike">
                <a:solidFill>
                  <a:schemeClr val="dk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138" name="Shape 138"/>
        <p:cNvGrpSpPr/>
        <p:nvPr/>
      </p:nvGrpSpPr>
      <p:grpSpPr>
        <a:xfrm>
          <a:off x="0" y="0"/>
          <a:ext cx="0" cy="0"/>
          <a:chOff x="0" y="0"/>
          <a:chExt cx="0" cy="0"/>
        </a:xfrm>
      </p:grpSpPr>
      <p:grpSp>
        <p:nvGrpSpPr>
          <p:cNvPr id="139" name="Google Shape;139;p57"/>
          <p:cNvGrpSpPr/>
          <p:nvPr/>
        </p:nvGrpSpPr>
        <p:grpSpPr>
          <a:xfrm>
            <a:off x="150812" y="0"/>
            <a:ext cx="2436813" cy="6858001"/>
            <a:chOff x="1320800" y="0"/>
            <a:chExt cx="2436813" cy="6858001"/>
          </a:xfrm>
        </p:grpSpPr>
        <p:sp>
          <p:nvSpPr>
            <p:cNvPr id="140" name="Google Shape;140;p57"/>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41" name="Google Shape;141;p57"/>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FEFEFE"/>
            </a:solidFill>
            <a:ln>
              <a:noFill/>
            </a:ln>
          </p:spPr>
        </p:sp>
        <p:sp>
          <p:nvSpPr>
            <p:cNvPr id="142" name="Google Shape;142;p57"/>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FEFEFE"/>
            </a:solidFill>
            <a:ln>
              <a:noFill/>
            </a:ln>
          </p:spPr>
        </p:sp>
        <p:sp>
          <p:nvSpPr>
            <p:cNvPr id="143" name="Google Shape;143;p57"/>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44" name="Google Shape;144;p57"/>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45" name="Google Shape;145;p57"/>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FEFEFE"/>
            </a:solidFill>
            <a:ln>
              <a:noFill/>
            </a:ln>
          </p:spPr>
        </p:sp>
      </p:grpSp>
      <p:sp>
        <p:nvSpPr>
          <p:cNvPr id="146" name="Google Shape;146;p57"/>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lt1"/>
              </a:buClr>
              <a:buSzPts val="4000"/>
              <a:buFont typeface="Corbel"/>
              <a:buNone/>
              <a:defRPr b="0" i="0" sz="4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47" name="Google Shape;147;p57"/>
          <p:cNvSpPr txBox="1"/>
          <p:nvPr>
            <p:ph idx="1" type="body"/>
          </p:nvPr>
        </p:nvSpPr>
        <p:spPr>
          <a:xfrm>
            <a:off x="1484310" y="2666999"/>
            <a:ext cx="10018713" cy="3124201"/>
          </a:xfrm>
          <a:prstGeom prst="rect">
            <a:avLst/>
          </a:prstGeom>
          <a:noFill/>
          <a:ln>
            <a:noFill/>
          </a:ln>
        </p:spPr>
        <p:txBody>
          <a:bodyPr anchorCtr="0" anchor="ctr" bIns="45700" lIns="91425" spcFirstLastPara="1" rIns="91425" wrap="square" tIns="45700">
            <a:normAutofit/>
          </a:bodyPr>
          <a:lstStyle>
            <a:lvl1pPr indent="-449580" lvl="0" marL="457200" marR="0" rtl="0" algn="l">
              <a:spcBef>
                <a:spcPts val="480"/>
              </a:spcBef>
              <a:spcAft>
                <a:spcPts val="0"/>
              </a:spcAft>
              <a:buClr>
                <a:srgbClr val="1186C3"/>
              </a:buClr>
              <a:buSzPts val="3480"/>
              <a:buFont typeface="Arial"/>
              <a:buChar char="•"/>
              <a:defRPr b="0" i="0" sz="2400" u="none" cap="none" strike="noStrike">
                <a:solidFill>
                  <a:schemeClr val="lt1"/>
                </a:solidFill>
                <a:latin typeface="Corbel"/>
                <a:ea typeface="Corbel"/>
                <a:cs typeface="Corbel"/>
                <a:sym typeface="Corbel"/>
              </a:defRPr>
            </a:lvl1pPr>
            <a:lvl2pPr indent="-412750" lvl="1" marL="914400" marR="0" rtl="0" algn="l">
              <a:spcBef>
                <a:spcPts val="600"/>
              </a:spcBef>
              <a:spcAft>
                <a:spcPts val="0"/>
              </a:spcAft>
              <a:buClr>
                <a:srgbClr val="1186C3"/>
              </a:buClr>
              <a:buSzPts val="2900"/>
              <a:buFont typeface="Arial"/>
              <a:buChar char="•"/>
              <a:defRPr b="0" i="0" sz="2000" u="none" cap="none" strike="noStrike">
                <a:solidFill>
                  <a:schemeClr val="lt1"/>
                </a:solidFill>
                <a:latin typeface="Corbel"/>
                <a:ea typeface="Corbel"/>
                <a:cs typeface="Corbel"/>
                <a:sym typeface="Corbel"/>
              </a:defRPr>
            </a:lvl2pPr>
            <a:lvl3pPr indent="-394335" lvl="2" marL="1371600" marR="0" rtl="0" algn="l">
              <a:spcBef>
                <a:spcPts val="600"/>
              </a:spcBef>
              <a:spcAft>
                <a:spcPts val="0"/>
              </a:spcAft>
              <a:buClr>
                <a:srgbClr val="1186C3"/>
              </a:buClr>
              <a:buSzPts val="2610"/>
              <a:buFont typeface="Arial"/>
              <a:buChar char="•"/>
              <a:defRPr b="0" i="0" sz="1800" u="none" cap="none" strike="noStrike">
                <a:solidFill>
                  <a:schemeClr val="lt1"/>
                </a:solidFill>
                <a:latin typeface="Corbel"/>
                <a:ea typeface="Corbel"/>
                <a:cs typeface="Corbel"/>
                <a:sym typeface="Corbel"/>
              </a:defRPr>
            </a:lvl3pPr>
            <a:lvl4pPr indent="-375919" lvl="3" marL="1828800" marR="0" rtl="0" algn="l">
              <a:spcBef>
                <a:spcPts val="600"/>
              </a:spcBef>
              <a:spcAft>
                <a:spcPts val="0"/>
              </a:spcAft>
              <a:buClr>
                <a:srgbClr val="1186C3"/>
              </a:buClr>
              <a:buSzPts val="2320"/>
              <a:buFont typeface="Arial"/>
              <a:buChar char="•"/>
              <a:defRPr b="0" i="0" sz="1600" u="none" cap="none" strike="noStrike">
                <a:solidFill>
                  <a:schemeClr val="lt1"/>
                </a:solidFill>
                <a:latin typeface="Corbel"/>
                <a:ea typeface="Corbel"/>
                <a:cs typeface="Corbel"/>
                <a:sym typeface="Corbel"/>
              </a:defRPr>
            </a:lvl4pPr>
            <a:lvl5pPr indent="-357504" lvl="4" marL="22860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5pPr>
            <a:lvl6pPr indent="-357504" lvl="5" marL="27432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6pPr>
            <a:lvl7pPr indent="-357504" lvl="6" marL="32004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7pPr>
            <a:lvl8pPr indent="-357504" lvl="7" marL="3657600" marR="0" rtl="0" algn="l">
              <a:spcBef>
                <a:spcPts val="600"/>
              </a:spcBef>
              <a:spcAft>
                <a:spcPts val="0"/>
              </a:spcAft>
              <a:buClr>
                <a:srgbClr val="1186C3"/>
              </a:buClr>
              <a:buSzPts val="2030"/>
              <a:buFont typeface="Arial"/>
              <a:buChar char="•"/>
              <a:defRPr b="0" i="0" sz="1400" u="none" cap="none" strike="noStrike">
                <a:solidFill>
                  <a:schemeClr val="lt1"/>
                </a:solidFill>
                <a:latin typeface="Corbel"/>
                <a:ea typeface="Corbel"/>
                <a:cs typeface="Corbel"/>
                <a:sym typeface="Corbel"/>
              </a:defRPr>
            </a:lvl8pPr>
            <a:lvl9pPr indent="-357504" lvl="8" marL="4114800" marR="0" rtl="0" algn="l">
              <a:spcBef>
                <a:spcPts val="600"/>
              </a:spcBef>
              <a:spcAft>
                <a:spcPts val="600"/>
              </a:spcAft>
              <a:buClr>
                <a:srgbClr val="1186C3"/>
              </a:buClr>
              <a:buSzPts val="2030"/>
              <a:buFont typeface="Arial"/>
              <a:buChar char="•"/>
              <a:defRPr b="0" i="0" sz="1400" u="none" cap="none" strike="noStrike">
                <a:solidFill>
                  <a:schemeClr val="lt1"/>
                </a:solidFill>
                <a:latin typeface="Corbel"/>
                <a:ea typeface="Corbel"/>
                <a:cs typeface="Corbel"/>
                <a:sym typeface="Corbel"/>
              </a:defRPr>
            </a:lvl9pPr>
          </a:lstStyle>
          <a:p/>
        </p:txBody>
      </p:sp>
      <p:sp>
        <p:nvSpPr>
          <p:cNvPr id="148" name="Google Shape;148;p57"/>
          <p:cNvSpPr txBox="1"/>
          <p:nvPr>
            <p:ph idx="10" type="dt"/>
          </p:nvPr>
        </p:nvSpPr>
        <p:spPr>
          <a:xfrm>
            <a:off x="9732656" y="5883275"/>
            <a:ext cx="11430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9" name="Google Shape;149;p57"/>
          <p:cNvSpPr txBox="1"/>
          <p:nvPr>
            <p:ph idx="11" type="ftr"/>
          </p:nvPr>
        </p:nvSpPr>
        <p:spPr>
          <a:xfrm>
            <a:off x="2572279" y="5883275"/>
            <a:ext cx="708417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l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50" name="Google Shape;150;p57"/>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lt1"/>
                </a:solidFill>
                <a:latin typeface="Corbel"/>
                <a:ea typeface="Corbel"/>
                <a:cs typeface="Corbel"/>
                <a:sym typeface="Corbel"/>
              </a:defRPr>
            </a:lvl1pPr>
            <a:lvl2pPr indent="0" lvl="1" marL="0" marR="0" rtl="0" algn="r">
              <a:spcBef>
                <a:spcPts val="0"/>
              </a:spcBef>
              <a:buNone/>
              <a:defRPr b="0" i="0" sz="1000" u="none" cap="none" strike="noStrike">
                <a:solidFill>
                  <a:schemeClr val="lt1"/>
                </a:solidFill>
                <a:latin typeface="Corbel"/>
                <a:ea typeface="Corbel"/>
                <a:cs typeface="Corbel"/>
                <a:sym typeface="Corbel"/>
              </a:defRPr>
            </a:lvl2pPr>
            <a:lvl3pPr indent="0" lvl="2" marL="0" marR="0" rtl="0" algn="r">
              <a:spcBef>
                <a:spcPts val="0"/>
              </a:spcBef>
              <a:buNone/>
              <a:defRPr b="0" i="0" sz="1000" u="none" cap="none" strike="noStrike">
                <a:solidFill>
                  <a:schemeClr val="lt1"/>
                </a:solidFill>
                <a:latin typeface="Corbel"/>
                <a:ea typeface="Corbel"/>
                <a:cs typeface="Corbel"/>
                <a:sym typeface="Corbel"/>
              </a:defRPr>
            </a:lvl3pPr>
            <a:lvl4pPr indent="0" lvl="3" marL="0" marR="0" rtl="0" algn="r">
              <a:spcBef>
                <a:spcPts val="0"/>
              </a:spcBef>
              <a:buNone/>
              <a:defRPr b="0" i="0" sz="1000" u="none" cap="none" strike="noStrike">
                <a:solidFill>
                  <a:schemeClr val="lt1"/>
                </a:solidFill>
                <a:latin typeface="Corbel"/>
                <a:ea typeface="Corbel"/>
                <a:cs typeface="Corbel"/>
                <a:sym typeface="Corbel"/>
              </a:defRPr>
            </a:lvl4pPr>
            <a:lvl5pPr indent="0" lvl="4" marL="0" marR="0" rtl="0" algn="r">
              <a:spcBef>
                <a:spcPts val="0"/>
              </a:spcBef>
              <a:buNone/>
              <a:defRPr b="0" i="0" sz="1000" u="none" cap="none" strike="noStrike">
                <a:solidFill>
                  <a:schemeClr val="lt1"/>
                </a:solidFill>
                <a:latin typeface="Corbel"/>
                <a:ea typeface="Corbel"/>
                <a:cs typeface="Corbel"/>
                <a:sym typeface="Corbel"/>
              </a:defRPr>
            </a:lvl5pPr>
            <a:lvl6pPr indent="0" lvl="5" marL="0" marR="0" rtl="0" algn="r">
              <a:spcBef>
                <a:spcPts val="0"/>
              </a:spcBef>
              <a:buNone/>
              <a:defRPr b="0" i="0" sz="1000" u="none" cap="none" strike="noStrike">
                <a:solidFill>
                  <a:schemeClr val="lt1"/>
                </a:solidFill>
                <a:latin typeface="Corbel"/>
                <a:ea typeface="Corbel"/>
                <a:cs typeface="Corbel"/>
                <a:sym typeface="Corbel"/>
              </a:defRPr>
            </a:lvl6pPr>
            <a:lvl7pPr indent="0" lvl="6" marL="0" marR="0" rtl="0" algn="r">
              <a:spcBef>
                <a:spcPts val="0"/>
              </a:spcBef>
              <a:buNone/>
              <a:defRPr b="0" i="0" sz="1000" u="none" cap="none" strike="noStrike">
                <a:solidFill>
                  <a:schemeClr val="lt1"/>
                </a:solidFill>
                <a:latin typeface="Corbel"/>
                <a:ea typeface="Corbel"/>
                <a:cs typeface="Corbel"/>
                <a:sym typeface="Corbel"/>
              </a:defRPr>
            </a:lvl7pPr>
            <a:lvl8pPr indent="0" lvl="7" marL="0" marR="0" rtl="0" algn="r">
              <a:spcBef>
                <a:spcPts val="0"/>
              </a:spcBef>
              <a:buNone/>
              <a:defRPr b="0" i="0" sz="1000" u="none" cap="none" strike="noStrike">
                <a:solidFill>
                  <a:schemeClr val="lt1"/>
                </a:solidFill>
                <a:latin typeface="Corbel"/>
                <a:ea typeface="Corbel"/>
                <a:cs typeface="Corbel"/>
                <a:sym typeface="Corbel"/>
              </a:defRPr>
            </a:lvl8pPr>
            <a:lvl9pPr indent="0" lvl="8" marL="0" marR="0" rtl="0" algn="r">
              <a:spcBef>
                <a:spcPts val="0"/>
              </a:spcBef>
              <a:buNone/>
              <a:defRPr b="0" i="0" sz="1000" u="none" cap="none" strike="noStrike">
                <a:solidFill>
                  <a:schemeClr val="l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7" r:id="rId2"/>
    <p:sldLayoutId id="2147483668"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9.jp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24.png"/><Relationship Id="rId5"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9.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31.png"/><Relationship Id="rId5"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42.png"/><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48.png"/><Relationship Id="rId5"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46.png"/><Relationship Id="rId5"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jpg"/><Relationship Id="rId4" Type="http://schemas.openxmlformats.org/officeDocument/2006/relationships/image" Target="../media/image49.jpg"/><Relationship Id="rId5" Type="http://schemas.openxmlformats.org/officeDocument/2006/relationships/image" Target="../media/image4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5.jpg"/><Relationship Id="rId4" Type="http://schemas.openxmlformats.org/officeDocument/2006/relationships/image" Target="../media/image57.jpg"/><Relationship Id="rId5" Type="http://schemas.openxmlformats.org/officeDocument/2006/relationships/image" Target="../media/image5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59.jpg"/><Relationship Id="rId5" Type="http://schemas.openxmlformats.org/officeDocument/2006/relationships/image" Target="../media/image54.jpg"/><Relationship Id="rId6" Type="http://schemas.openxmlformats.org/officeDocument/2006/relationships/image" Target="../media/image56.jpg"/><Relationship Id="rId7" Type="http://schemas.openxmlformats.org/officeDocument/2006/relationships/image" Target="../media/image5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0.jpg"/><Relationship Id="rId4" Type="http://schemas.openxmlformats.org/officeDocument/2006/relationships/image" Target="../media/image65.jpg"/><Relationship Id="rId5" Type="http://schemas.openxmlformats.org/officeDocument/2006/relationships/image" Target="../media/image61.jpg"/><Relationship Id="rId6" Type="http://schemas.openxmlformats.org/officeDocument/2006/relationships/image" Target="../media/image6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6.jpg"/><Relationship Id="rId4" Type="http://schemas.openxmlformats.org/officeDocument/2006/relationships/image" Target="../media/image6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8.gif"/><Relationship Id="rId4" Type="http://schemas.openxmlformats.org/officeDocument/2006/relationships/image" Target="../media/image67.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png"/><Relationship Id="rId4" Type="http://schemas.openxmlformats.org/officeDocument/2006/relationships/image" Target="../media/image6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
          <p:cNvSpPr txBox="1"/>
          <p:nvPr>
            <p:ph type="ctrTitle"/>
          </p:nvPr>
        </p:nvSpPr>
        <p:spPr>
          <a:xfrm>
            <a:off x="2484728" y="161666"/>
            <a:ext cx="7766936" cy="3975435"/>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2000"/>
              <a:buFont typeface="Times New Roman"/>
              <a:buNone/>
            </a:pPr>
            <a:br>
              <a:rPr lang="en-US" sz="2000">
                <a:latin typeface="Times New Roman"/>
                <a:ea typeface="Times New Roman"/>
                <a:cs typeface="Times New Roman"/>
                <a:sym typeface="Times New Roman"/>
              </a:rPr>
            </a:br>
            <a:r>
              <a:rPr b="1" lang="en-US" sz="4000">
                <a:latin typeface="Times New Roman"/>
                <a:ea typeface="Times New Roman"/>
                <a:cs typeface="Times New Roman"/>
                <a:sym typeface="Times New Roman"/>
              </a:rPr>
              <a:t>Augmented Reality Based Mobile Application for Electrical Laboratory Experiment</a:t>
            </a:r>
            <a:br>
              <a:rPr b="1" lang="en-US" sz="4000">
                <a:latin typeface="Times New Roman"/>
                <a:ea typeface="Times New Roman"/>
                <a:cs typeface="Times New Roman"/>
                <a:sym typeface="Times New Roman"/>
              </a:rPr>
            </a:br>
            <a:br>
              <a:rPr lang="en-US" sz="4000">
                <a:latin typeface="Times New Roman"/>
                <a:ea typeface="Times New Roman"/>
                <a:cs typeface="Times New Roman"/>
                <a:sym typeface="Times New Roman"/>
              </a:rPr>
            </a:br>
            <a:br>
              <a:rPr lang="en-US" sz="3200">
                <a:latin typeface="Times New Roman"/>
                <a:ea typeface="Times New Roman"/>
                <a:cs typeface="Times New Roman"/>
                <a:sym typeface="Times New Roman"/>
              </a:rPr>
            </a:br>
            <a:endParaRPr sz="2000">
              <a:latin typeface="Times New Roman"/>
              <a:ea typeface="Times New Roman"/>
              <a:cs typeface="Times New Roman"/>
              <a:sym typeface="Times New Roman"/>
            </a:endParaRPr>
          </a:p>
        </p:txBody>
      </p:sp>
      <p:sp>
        <p:nvSpPr>
          <p:cNvPr id="167" name="Google Shape;167;p1"/>
          <p:cNvSpPr txBox="1"/>
          <p:nvPr>
            <p:ph idx="1" type="subTitle"/>
          </p:nvPr>
        </p:nvSpPr>
        <p:spPr>
          <a:xfrm>
            <a:off x="2154047" y="4137098"/>
            <a:ext cx="7896332" cy="1787011"/>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2320"/>
              <a:buNone/>
            </a:pPr>
            <a:r>
              <a:rPr b="1" lang="en-US" sz="1600">
                <a:latin typeface="Times New Roman"/>
                <a:ea typeface="Times New Roman"/>
                <a:cs typeface="Times New Roman"/>
                <a:sym typeface="Times New Roman"/>
              </a:rPr>
              <a:t>Presented by</a:t>
            </a:r>
            <a:endParaRPr sz="1600">
              <a:solidFill>
                <a:schemeClr val="dk1"/>
              </a:solidFill>
              <a:latin typeface="Trebuchet MS"/>
              <a:ea typeface="Trebuchet MS"/>
              <a:cs typeface="Trebuchet MS"/>
              <a:sym typeface="Trebuchet MS"/>
            </a:endParaRPr>
          </a:p>
          <a:p>
            <a:pPr indent="0" lvl="0" marL="0" rtl="0" algn="ctr">
              <a:spcBef>
                <a:spcPts val="920"/>
              </a:spcBef>
              <a:spcAft>
                <a:spcPts val="0"/>
              </a:spcAft>
              <a:buSzPts val="2320"/>
              <a:buNone/>
            </a:pPr>
            <a:r>
              <a:rPr lang="en-US" sz="1600">
                <a:latin typeface="Times New Roman"/>
                <a:ea typeface="Times New Roman"/>
                <a:cs typeface="Times New Roman"/>
                <a:sym typeface="Times New Roman"/>
              </a:rPr>
              <a:t>Moythry Manir Samia</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ID: 11609015</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Reg.No.: 11609015</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Session: 2015-16</a:t>
            </a:r>
            <a:br>
              <a:rPr lang="en-US" sz="1600">
                <a:latin typeface="Times New Roman"/>
                <a:ea typeface="Times New Roman"/>
                <a:cs typeface="Times New Roman"/>
                <a:sym typeface="Times New Roman"/>
              </a:rPr>
            </a:br>
            <a:r>
              <a:rPr lang="en-US" sz="1600">
                <a:latin typeface="Times New Roman"/>
                <a:ea typeface="Times New Roman"/>
                <a:cs typeface="Times New Roman"/>
                <a:sym typeface="Times New Roman"/>
              </a:rPr>
              <a:t> Dept. of ICT</a:t>
            </a:r>
            <a:endParaRPr sz="1600"/>
          </a:p>
          <a:p>
            <a:pPr indent="0" lvl="0" marL="0" rtl="0" algn="r">
              <a:spcBef>
                <a:spcPts val="1020"/>
              </a:spcBef>
              <a:spcAft>
                <a:spcPts val="0"/>
              </a:spcAft>
              <a:buSzPts val="3045"/>
              <a:buNone/>
            </a:pPr>
            <a:r>
              <a:t/>
            </a:r>
            <a:endParaRPr/>
          </a:p>
        </p:txBody>
      </p:sp>
      <p:pic>
        <p:nvPicPr>
          <p:cNvPr id="168" name="Google Shape;168;p1"/>
          <p:cNvPicPr preferRelativeResize="0"/>
          <p:nvPr/>
        </p:nvPicPr>
        <p:blipFill>
          <a:blip r:embed="rId3">
            <a:alphaModFix/>
          </a:blip>
          <a:stretch>
            <a:fillRect/>
          </a:stretch>
        </p:blipFill>
        <p:spPr>
          <a:xfrm>
            <a:off x="5368038" y="2749287"/>
            <a:ext cx="1455900" cy="1359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10"/>
          <p:cNvSpPr txBox="1"/>
          <p:nvPr>
            <p:ph type="title"/>
          </p:nvPr>
        </p:nvSpPr>
        <p:spPr>
          <a:xfrm>
            <a:off x="1484311" y="685800"/>
            <a:ext cx="524995" cy="553801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orbel"/>
              <a:buNone/>
            </a:pPr>
            <a:r>
              <a:t/>
            </a:r>
            <a:endParaRPr/>
          </a:p>
        </p:txBody>
      </p:sp>
      <p:sp>
        <p:nvSpPr>
          <p:cNvPr id="337" name="Google Shape;337;p10"/>
          <p:cNvSpPr txBox="1"/>
          <p:nvPr>
            <p:ph idx="1" type="body"/>
          </p:nvPr>
        </p:nvSpPr>
        <p:spPr>
          <a:xfrm>
            <a:off x="3133418" y="568925"/>
            <a:ext cx="6491250" cy="3753466"/>
          </a:xfrm>
          <a:prstGeom prst="rect">
            <a:avLst/>
          </a:prstGeom>
          <a:noFill/>
          <a:ln>
            <a:noFill/>
          </a:ln>
        </p:spPr>
        <p:txBody>
          <a:bodyPr anchorCtr="0" anchor="ctr" bIns="45700" lIns="91425" spcFirstLastPara="1" rIns="91425" wrap="square" tIns="45700">
            <a:normAutofit/>
          </a:bodyPr>
          <a:lstStyle/>
          <a:p>
            <a:pPr indent="-285750" lvl="0" marL="285750" rtl="0" algn="just">
              <a:spcBef>
                <a:spcPts val="0"/>
              </a:spcBef>
              <a:spcAft>
                <a:spcPts val="0"/>
              </a:spcAft>
              <a:buSzPts val="2900"/>
              <a:buChar char="•"/>
            </a:pPr>
            <a:r>
              <a:rPr lang="en-US" sz="2000">
                <a:latin typeface="Times New Roman"/>
                <a:ea typeface="Times New Roman"/>
                <a:cs typeface="Times New Roman"/>
                <a:sym typeface="Times New Roman"/>
              </a:rPr>
              <a:t>A project </a:t>
            </a:r>
            <a:r>
              <a:rPr b="1" lang="en-US" sz="2000">
                <a:latin typeface="Times New Roman"/>
                <a:ea typeface="Times New Roman"/>
                <a:cs typeface="Times New Roman"/>
                <a:sym typeface="Times New Roman"/>
              </a:rPr>
              <a:t>AR Globe</a:t>
            </a:r>
            <a:r>
              <a:rPr lang="en-US" sz="2000">
                <a:latin typeface="Times New Roman"/>
                <a:ea typeface="Times New Roman"/>
                <a:cs typeface="Times New Roman"/>
                <a:sym typeface="Times New Roman"/>
              </a:rPr>
              <a:t> has been developed by </a:t>
            </a:r>
            <a:r>
              <a:rPr b="1" lang="en-US" sz="2000">
                <a:latin typeface="Times New Roman"/>
                <a:ea typeface="Times New Roman"/>
                <a:cs typeface="Times New Roman"/>
                <a:sym typeface="Times New Roman"/>
              </a:rPr>
              <a:t>Mayilyan</a:t>
            </a:r>
            <a:r>
              <a:rPr lang="en-US" sz="2000">
                <a:latin typeface="Times New Roman"/>
                <a:ea typeface="Times New Roman"/>
                <a:cs typeface="Times New Roman"/>
                <a:sym typeface="Times New Roman"/>
              </a:rPr>
              <a:t>. It uses a physical globe as marker and presents general information about the earth in 3D format through smart device shown in fig. 1 [1].</a:t>
            </a:r>
            <a:endParaRPr>
              <a:latin typeface="Corbel"/>
              <a:ea typeface="Corbel"/>
              <a:cs typeface="Corbel"/>
              <a:sym typeface="Corbel"/>
            </a:endParaRPr>
          </a:p>
          <a:p>
            <a:pPr indent="-285750" lvl="0" marL="285750" rtl="0" algn="just">
              <a:spcBef>
                <a:spcPts val="1000"/>
              </a:spcBef>
              <a:spcAft>
                <a:spcPts val="0"/>
              </a:spcAft>
              <a:buClr>
                <a:srgbClr val="1287C3"/>
              </a:buClr>
              <a:buSzPts val="2900"/>
              <a:buChar char="•"/>
            </a:pPr>
            <a:r>
              <a:rPr lang="en-US" sz="2000">
                <a:latin typeface="Times New Roman"/>
                <a:ea typeface="Times New Roman"/>
                <a:cs typeface="Times New Roman"/>
                <a:sym typeface="Times New Roman"/>
              </a:rPr>
              <a:t>From 2011-2016, a SSCI-indexed journals was published by </a:t>
            </a:r>
            <a:r>
              <a:rPr b="1" lang="en-US" sz="2000">
                <a:latin typeface="Times New Roman"/>
                <a:ea typeface="Times New Roman"/>
                <a:cs typeface="Times New Roman"/>
                <a:sym typeface="Times New Roman"/>
              </a:rPr>
              <a:t>Chen</a:t>
            </a:r>
            <a:r>
              <a:rPr lang="en-US" sz="2000">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Liu</a:t>
            </a:r>
            <a:r>
              <a:rPr lang="en-US" sz="2000">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Cheng</a:t>
            </a:r>
            <a:r>
              <a:rPr lang="en-US" sz="2000">
                <a:latin typeface="Times New Roman"/>
                <a:ea typeface="Times New Roman"/>
                <a:cs typeface="Times New Roman"/>
                <a:sym typeface="Times New Roman"/>
              </a:rPr>
              <a:t> &amp; </a:t>
            </a:r>
            <a:r>
              <a:rPr b="1" lang="en-US" sz="2000">
                <a:latin typeface="Times New Roman"/>
                <a:ea typeface="Times New Roman"/>
                <a:cs typeface="Times New Roman"/>
                <a:sym typeface="Times New Roman"/>
              </a:rPr>
              <a:t>Huang</a:t>
            </a:r>
            <a:r>
              <a:rPr lang="en-US" sz="2000">
                <a:latin typeface="Times New Roman"/>
                <a:ea typeface="Times New Roman"/>
                <a:cs typeface="Times New Roman"/>
                <a:sym typeface="Times New Roman"/>
              </a:rPr>
              <a:t> reflecting properties, benefits, potency of AR in educational field [2].</a:t>
            </a:r>
            <a:endParaRPr sz="2000"/>
          </a:p>
          <a:p>
            <a:pPr indent="-101600" lvl="0" marL="285750" rtl="0" algn="l">
              <a:spcBef>
                <a:spcPts val="1000"/>
              </a:spcBef>
              <a:spcAft>
                <a:spcPts val="0"/>
              </a:spcAft>
              <a:buClr>
                <a:srgbClr val="1287C3"/>
              </a:buClr>
              <a:buSzPts val="2900"/>
              <a:buNone/>
            </a:pPr>
            <a:r>
              <a:t/>
            </a:r>
            <a:endParaRPr sz="2000">
              <a:latin typeface="Times New Roman"/>
              <a:ea typeface="Times New Roman"/>
              <a:cs typeface="Times New Roman"/>
              <a:sym typeface="Times New Roman"/>
            </a:endParaRPr>
          </a:p>
        </p:txBody>
      </p:sp>
      <p:pic>
        <p:nvPicPr>
          <p:cNvPr id="338" name="Google Shape;338;p10"/>
          <p:cNvPicPr preferRelativeResize="0"/>
          <p:nvPr/>
        </p:nvPicPr>
        <p:blipFill rotWithShape="1">
          <a:blip r:embed="rId4">
            <a:alphaModFix/>
          </a:blip>
          <a:srcRect b="0" l="0" r="0" t="0"/>
          <a:stretch/>
        </p:blipFill>
        <p:spPr>
          <a:xfrm>
            <a:off x="3386895" y="3776707"/>
            <a:ext cx="5981617" cy="1959146"/>
          </a:xfrm>
          <a:prstGeom prst="roundRect">
            <a:avLst>
              <a:gd fmla="val 4380" name="adj"/>
            </a:avLst>
          </a:prstGeom>
          <a:noFill/>
          <a:ln cap="flat" cmpd="sng" w="38100">
            <a:solidFill>
              <a:schemeClr val="lt2"/>
            </a:solidFill>
            <a:prstDash val="solid"/>
            <a:round/>
            <a:headEnd len="sm" w="sm" type="none"/>
            <a:tailEnd len="sm" w="sm" type="none"/>
          </a:ln>
        </p:spPr>
      </p:pic>
      <p:sp>
        <p:nvSpPr>
          <p:cNvPr id="339" name="Google Shape;339;p10"/>
          <p:cNvSpPr txBox="1"/>
          <p:nvPr>
            <p:ph idx="12" type="sldNum"/>
          </p:nvPr>
        </p:nvSpPr>
        <p:spPr>
          <a:xfrm>
            <a:off x="10951856" y="6323349"/>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340" name="Google Shape;340;p10"/>
          <p:cNvSpPr txBox="1"/>
          <p:nvPr/>
        </p:nvSpPr>
        <p:spPr>
          <a:xfrm>
            <a:off x="5011948" y="6003985"/>
            <a:ext cx="5848708"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Fig.1: View of AR Globe.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11"/>
          <p:cNvSpPr txBox="1"/>
          <p:nvPr>
            <p:ph type="title"/>
          </p:nvPr>
        </p:nvSpPr>
        <p:spPr>
          <a:xfrm flipH="1" rot="10800000">
            <a:off x="1484312" y="569343"/>
            <a:ext cx="5747778" cy="145211"/>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orbel"/>
              <a:buNone/>
            </a:pPr>
            <a:r>
              <a:t/>
            </a:r>
            <a:endParaRPr/>
          </a:p>
        </p:txBody>
      </p:sp>
      <p:sp>
        <p:nvSpPr>
          <p:cNvPr id="346" name="Google Shape;346;p11"/>
          <p:cNvSpPr txBox="1"/>
          <p:nvPr>
            <p:ph idx="1" type="body"/>
          </p:nvPr>
        </p:nvSpPr>
        <p:spPr>
          <a:xfrm>
            <a:off x="1484311" y="481641"/>
            <a:ext cx="5316458" cy="5309559"/>
          </a:xfrm>
          <a:prstGeom prst="rect">
            <a:avLst/>
          </a:prstGeom>
          <a:noFill/>
          <a:ln>
            <a:noFill/>
          </a:ln>
        </p:spPr>
        <p:txBody>
          <a:bodyPr anchorCtr="0" anchor="ctr" bIns="45700" lIns="91425" spcFirstLastPara="1" rIns="91425" wrap="square" tIns="45700">
            <a:normAutofit/>
          </a:bodyPr>
          <a:lstStyle/>
          <a:p>
            <a:pPr indent="-285750" lvl="0" marL="285750" rtl="0" algn="just">
              <a:lnSpc>
                <a:spcPct val="90000"/>
              </a:lnSpc>
              <a:spcBef>
                <a:spcPts val="0"/>
              </a:spcBef>
              <a:spcAft>
                <a:spcPts val="0"/>
              </a:spcAft>
              <a:buSzPts val="2900"/>
              <a:buChar char="•"/>
            </a:pPr>
            <a:r>
              <a:rPr lang="en-US" sz="2000">
                <a:latin typeface="Times New Roman"/>
                <a:ea typeface="Times New Roman"/>
                <a:cs typeface="Times New Roman"/>
                <a:sym typeface="Times New Roman"/>
              </a:rPr>
              <a:t>An application for displaying geometric solids using AR has been developed by Cazzolla,  Lanzilotti, Roselli, and  Rossano [2] shown in fig. 2.</a:t>
            </a:r>
            <a:endParaRPr/>
          </a:p>
          <a:p>
            <a:pPr indent="-285750" lvl="0" marL="285750" rtl="0" algn="just">
              <a:lnSpc>
                <a:spcPct val="90000"/>
              </a:lnSpc>
              <a:spcBef>
                <a:spcPts val="1000"/>
              </a:spcBef>
              <a:spcAft>
                <a:spcPts val="0"/>
              </a:spcAft>
              <a:buClr>
                <a:srgbClr val="1287C3"/>
              </a:buClr>
              <a:buSzPts val="2900"/>
              <a:buChar char="•"/>
            </a:pPr>
            <a:r>
              <a:rPr lang="en-US" sz="2000">
                <a:latin typeface="Times New Roman"/>
                <a:ea typeface="Times New Roman"/>
                <a:cs typeface="Times New Roman"/>
                <a:sym typeface="Times New Roman"/>
              </a:rPr>
              <a:t>An educational AR application for elementary school students focusing on human skeleton has been developed by Kouzi, Mao and Zambrano [3] shown in fig. 3.</a:t>
            </a:r>
            <a:endParaRPr sz="2000">
              <a:latin typeface="Corbel"/>
              <a:ea typeface="Corbel"/>
              <a:cs typeface="Corbel"/>
              <a:sym typeface="Corbel"/>
            </a:endParaRPr>
          </a:p>
        </p:txBody>
      </p:sp>
      <p:pic>
        <p:nvPicPr>
          <p:cNvPr id="347" name="Google Shape;347;p11"/>
          <p:cNvPicPr preferRelativeResize="0"/>
          <p:nvPr/>
        </p:nvPicPr>
        <p:blipFill rotWithShape="1">
          <a:blip r:embed="rId4">
            <a:alphaModFix/>
          </a:blip>
          <a:srcRect b="0" l="0" r="0" t="0"/>
          <a:stretch/>
        </p:blipFill>
        <p:spPr>
          <a:xfrm>
            <a:off x="7943100" y="199588"/>
            <a:ext cx="2752823" cy="2649440"/>
          </a:xfrm>
          <a:prstGeom prst="roundRect">
            <a:avLst>
              <a:gd fmla="val 4380" name="adj"/>
            </a:avLst>
          </a:prstGeom>
          <a:noFill/>
          <a:ln cap="flat" cmpd="sng" w="38100">
            <a:solidFill>
              <a:schemeClr val="lt2"/>
            </a:solidFill>
            <a:prstDash val="solid"/>
            <a:round/>
            <a:headEnd len="sm" w="sm" type="none"/>
            <a:tailEnd len="sm" w="sm" type="none"/>
          </a:ln>
        </p:spPr>
      </p:pic>
      <p:sp>
        <p:nvSpPr>
          <p:cNvPr id="348" name="Google Shape;348;p11"/>
          <p:cNvSpPr txBox="1"/>
          <p:nvPr>
            <p:ph idx="12" type="sldNum"/>
          </p:nvPr>
        </p:nvSpPr>
        <p:spPr>
          <a:xfrm>
            <a:off x="11282535" y="6370338"/>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id="349" name="Google Shape;349;p11"/>
          <p:cNvPicPr preferRelativeResize="0"/>
          <p:nvPr/>
        </p:nvPicPr>
        <p:blipFill rotWithShape="1">
          <a:blip r:embed="rId5">
            <a:alphaModFix/>
          </a:blip>
          <a:srcRect b="0" l="0" r="0" t="0"/>
          <a:stretch/>
        </p:blipFill>
        <p:spPr>
          <a:xfrm>
            <a:off x="7526414" y="3423522"/>
            <a:ext cx="3830609" cy="2457372"/>
          </a:xfrm>
          <a:prstGeom prst="roundRect">
            <a:avLst>
              <a:gd fmla="val 4380" name="adj"/>
            </a:avLst>
          </a:prstGeom>
          <a:noFill/>
          <a:ln cap="flat" cmpd="sng" w="38100">
            <a:solidFill>
              <a:schemeClr val="lt2"/>
            </a:solidFill>
            <a:prstDash val="solid"/>
            <a:round/>
            <a:headEnd len="sm" w="sm" type="none"/>
            <a:tailEnd len="sm" w="sm" type="none"/>
          </a:ln>
        </p:spPr>
      </p:pic>
      <p:sp>
        <p:nvSpPr>
          <p:cNvPr id="350" name="Google Shape;350;p11"/>
          <p:cNvSpPr txBox="1"/>
          <p:nvPr/>
        </p:nvSpPr>
        <p:spPr>
          <a:xfrm>
            <a:off x="7614250" y="2941608"/>
            <a:ext cx="366334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Fig. 2: View of geometric solids</a:t>
            </a:r>
            <a:endParaRPr/>
          </a:p>
        </p:txBody>
      </p:sp>
      <p:sp>
        <p:nvSpPr>
          <p:cNvPr id="351" name="Google Shape;351;p11"/>
          <p:cNvSpPr txBox="1"/>
          <p:nvPr/>
        </p:nvSpPr>
        <p:spPr>
          <a:xfrm>
            <a:off x="7714892" y="6018363"/>
            <a:ext cx="3706482"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Fig. 3: View of educational app for elementary school.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5" name="Shape 355"/>
        <p:cNvGrpSpPr/>
        <p:nvPr/>
      </p:nvGrpSpPr>
      <p:grpSpPr>
        <a:xfrm>
          <a:off x="0" y="0"/>
          <a:ext cx="0" cy="0"/>
          <a:chOff x="0" y="0"/>
          <a:chExt cx="0" cy="0"/>
        </a:xfrm>
      </p:grpSpPr>
      <p:grpSp>
        <p:nvGrpSpPr>
          <p:cNvPr id="356" name="Google Shape;356;p13"/>
          <p:cNvGrpSpPr/>
          <p:nvPr/>
        </p:nvGrpSpPr>
        <p:grpSpPr>
          <a:xfrm>
            <a:off x="546100" y="-4763"/>
            <a:ext cx="5014912" cy="6862763"/>
            <a:chOff x="2928938" y="-4763"/>
            <a:chExt cx="5014912" cy="6862763"/>
          </a:xfrm>
        </p:grpSpPr>
        <p:sp>
          <p:nvSpPr>
            <p:cNvPr id="357" name="Google Shape;357;p13"/>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358" name="Google Shape;358;p13"/>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59" name="Google Shape;359;p13"/>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360" name="Google Shape;360;p13"/>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361" name="Google Shape;361;p13"/>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362" name="Google Shape;362;p13"/>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363" name="Google Shape;363;p13"/>
          <p:cNvSpPr txBox="1"/>
          <p:nvPr>
            <p:ph type="title"/>
          </p:nvPr>
        </p:nvSpPr>
        <p:spPr>
          <a:xfrm>
            <a:off x="2038124" y="402408"/>
            <a:ext cx="5507545" cy="2616199"/>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5000"/>
              <a:buFont typeface="Times New Roman"/>
              <a:buNone/>
            </a:pPr>
            <a:r>
              <a:rPr b="1" lang="en-US" sz="5000">
                <a:latin typeface="Times New Roman"/>
                <a:ea typeface="Times New Roman"/>
                <a:cs typeface="Times New Roman"/>
                <a:sym typeface="Times New Roman"/>
              </a:rPr>
              <a:t>REQUIREMENTS</a:t>
            </a:r>
            <a:endParaRPr sz="5000">
              <a:latin typeface="Times New Roman"/>
              <a:ea typeface="Times New Roman"/>
              <a:cs typeface="Times New Roman"/>
              <a:sym typeface="Times New Roman"/>
            </a:endParaRPr>
          </a:p>
        </p:txBody>
      </p:sp>
      <p:pic>
        <p:nvPicPr>
          <p:cNvPr descr="Gears with solid fill" id="364" name="Google Shape;364;p13"/>
          <p:cNvPicPr preferRelativeResize="0"/>
          <p:nvPr/>
        </p:nvPicPr>
        <p:blipFill rotWithShape="1">
          <a:blip r:embed="rId4">
            <a:alphaModFix/>
          </a:blip>
          <a:srcRect b="0" l="0" r="0" t="0"/>
          <a:stretch/>
        </p:blipFill>
        <p:spPr>
          <a:xfrm>
            <a:off x="7879031" y="1640577"/>
            <a:ext cx="1682899" cy="1524749"/>
          </a:xfrm>
          <a:prstGeom prst="roundRect">
            <a:avLst>
              <a:gd fmla="val 4380" name="adj"/>
            </a:avLst>
          </a:prstGeom>
          <a:noFill/>
          <a:ln cap="flat" cmpd="sng" w="38100">
            <a:solidFill>
              <a:schemeClr val="lt2"/>
            </a:solidFill>
            <a:prstDash val="solid"/>
            <a:round/>
            <a:headEnd len="sm" w="sm" type="none"/>
            <a:tailEnd len="sm" w="sm" type="none"/>
          </a:ln>
        </p:spPr>
      </p:pic>
      <p:pic>
        <p:nvPicPr>
          <p:cNvPr descr="Laptop with solid fill" id="365" name="Google Shape;365;p13"/>
          <p:cNvPicPr preferRelativeResize="0"/>
          <p:nvPr/>
        </p:nvPicPr>
        <p:blipFill rotWithShape="1">
          <a:blip r:embed="rId5">
            <a:alphaModFix/>
          </a:blip>
          <a:srcRect b="0" l="0" r="0" t="0"/>
          <a:stretch/>
        </p:blipFill>
        <p:spPr>
          <a:xfrm>
            <a:off x="9877633" y="1640579"/>
            <a:ext cx="1625390" cy="1524748"/>
          </a:xfrm>
          <a:prstGeom prst="roundRect">
            <a:avLst>
              <a:gd fmla="val 4380" name="adj"/>
            </a:avLst>
          </a:prstGeom>
          <a:noFill/>
          <a:ln cap="flat" cmpd="sng" w="38100">
            <a:solidFill>
              <a:schemeClr val="lt2"/>
            </a:solidFill>
            <a:prstDash val="solid"/>
            <a:round/>
            <a:headEnd len="sm" w="sm" type="none"/>
            <a:tailEnd len="sm" w="sm" type="none"/>
          </a:ln>
        </p:spPr>
      </p:pic>
      <p:pic>
        <p:nvPicPr>
          <p:cNvPr descr="Smart Phone with solid fill" id="366" name="Google Shape;366;p13"/>
          <p:cNvPicPr preferRelativeResize="0"/>
          <p:nvPr/>
        </p:nvPicPr>
        <p:blipFill rotWithShape="1">
          <a:blip r:embed="rId6">
            <a:alphaModFix/>
          </a:blip>
          <a:srcRect b="0" l="0" r="0" t="0"/>
          <a:stretch/>
        </p:blipFill>
        <p:spPr>
          <a:xfrm>
            <a:off x="7879031" y="3366013"/>
            <a:ext cx="1682899" cy="1510371"/>
          </a:xfrm>
          <a:prstGeom prst="roundRect">
            <a:avLst>
              <a:gd fmla="val 4380" name="adj"/>
            </a:avLst>
          </a:prstGeom>
          <a:noFill/>
          <a:ln cap="flat" cmpd="sng" w="38100">
            <a:solidFill>
              <a:schemeClr val="lt2"/>
            </a:solidFill>
            <a:prstDash val="solid"/>
            <a:round/>
            <a:headEnd len="sm" w="sm" type="none"/>
            <a:tailEnd len="sm" w="sm" type="none"/>
          </a:ln>
        </p:spPr>
      </p:pic>
      <p:sp>
        <p:nvSpPr>
          <p:cNvPr id="367" name="Google Shape;367;p13"/>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descr="Tools with solid fill" id="368" name="Google Shape;368;p13"/>
          <p:cNvPicPr preferRelativeResize="0"/>
          <p:nvPr/>
        </p:nvPicPr>
        <p:blipFill rotWithShape="1">
          <a:blip r:embed="rId7">
            <a:alphaModFix/>
          </a:blip>
          <a:srcRect b="0" l="0" r="0" t="0"/>
          <a:stretch/>
        </p:blipFill>
        <p:spPr>
          <a:xfrm>
            <a:off x="10007028" y="3366013"/>
            <a:ext cx="1510371" cy="1510371"/>
          </a:xfrm>
          <a:prstGeom prst="roundRect">
            <a:avLst>
              <a:gd fmla="val 4380" name="adj"/>
            </a:avLst>
          </a:prstGeom>
          <a:noFill/>
          <a:ln cap="flat" cmpd="sng" w="38100">
            <a:solidFill>
              <a:schemeClr val="lt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2" name="Shape 372"/>
        <p:cNvGrpSpPr/>
        <p:nvPr/>
      </p:nvGrpSpPr>
      <p:grpSpPr>
        <a:xfrm>
          <a:off x="0" y="0"/>
          <a:ext cx="0" cy="0"/>
          <a:chOff x="0" y="0"/>
          <a:chExt cx="0" cy="0"/>
        </a:xfrm>
      </p:grpSpPr>
      <p:sp>
        <p:nvSpPr>
          <p:cNvPr id="373" name="Google Shape;373;p1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descr="Graphical user interface&#10;&#10;Description automatically generated" id="374" name="Google Shape;374;p14"/>
          <p:cNvPicPr preferRelativeResize="0"/>
          <p:nvPr/>
        </p:nvPicPr>
        <p:blipFill rotWithShape="1">
          <a:blip r:embed="rId3">
            <a:alphaModFix amt="25000"/>
          </a:blip>
          <a:srcRect b="475" l="0" r="0" t="24524"/>
          <a:stretch/>
        </p:blipFill>
        <p:spPr>
          <a:xfrm>
            <a:off x="20" y="10"/>
            <a:ext cx="12191980" cy="6857990"/>
          </a:xfrm>
          <a:prstGeom prst="rect">
            <a:avLst/>
          </a:prstGeom>
          <a:noFill/>
          <a:ln>
            <a:noFill/>
          </a:ln>
        </p:spPr>
      </p:pic>
      <p:sp>
        <p:nvSpPr>
          <p:cNvPr id="375" name="Google Shape;375;p14"/>
          <p:cNvSpPr txBox="1"/>
          <p:nvPr>
            <p:ph type="title"/>
          </p:nvPr>
        </p:nvSpPr>
        <p:spPr>
          <a:xfrm>
            <a:off x="801618" y="639099"/>
            <a:ext cx="3647493" cy="496583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000"/>
              <a:buFont typeface="Times New Roman"/>
              <a:buNone/>
            </a:pPr>
            <a:r>
              <a:rPr b="1" lang="en-US" sz="3000">
                <a:latin typeface="Times New Roman"/>
                <a:ea typeface="Times New Roman"/>
                <a:cs typeface="Times New Roman"/>
                <a:sym typeface="Times New Roman"/>
              </a:rPr>
              <a:t>Hardware requirements</a:t>
            </a:r>
            <a:endParaRPr sz="3000"/>
          </a:p>
        </p:txBody>
      </p:sp>
      <p:cxnSp>
        <p:nvCxnSpPr>
          <p:cNvPr id="376" name="Google Shape;376;p14"/>
          <p:cNvCxnSpPr/>
          <p:nvPr/>
        </p:nvCxnSpPr>
        <p:spPr>
          <a:xfrm>
            <a:off x="4654296" y="1406171"/>
            <a:ext cx="0" cy="3431689"/>
          </a:xfrm>
          <a:prstGeom prst="straightConnector1">
            <a:avLst/>
          </a:prstGeom>
          <a:noFill/>
          <a:ln cap="flat" cmpd="sng" w="19050">
            <a:solidFill>
              <a:schemeClr val="accent1"/>
            </a:solidFill>
            <a:prstDash val="solid"/>
            <a:round/>
            <a:headEnd len="sm" w="sm" type="none"/>
            <a:tailEnd len="sm" w="sm" type="none"/>
          </a:ln>
        </p:spPr>
      </p:cxnSp>
      <p:sp>
        <p:nvSpPr>
          <p:cNvPr id="377" name="Google Shape;377;p14"/>
          <p:cNvSpPr txBox="1"/>
          <p:nvPr>
            <p:ph idx="1" type="body"/>
          </p:nvPr>
        </p:nvSpPr>
        <p:spPr>
          <a:xfrm>
            <a:off x="4979938" y="639099"/>
            <a:ext cx="6591346" cy="496583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3480"/>
              <a:buNone/>
            </a:pPr>
            <a:r>
              <a:t/>
            </a:r>
            <a:endParaRPr>
              <a:latin typeface="Times New Roman"/>
              <a:ea typeface="Times New Roman"/>
              <a:cs typeface="Times New Roman"/>
              <a:sym typeface="Times New Roman"/>
            </a:endParaRPr>
          </a:p>
          <a:p>
            <a:pPr indent="0" lvl="0" marL="0" rtl="0" algn="l">
              <a:spcBef>
                <a:spcPts val="1000"/>
              </a:spcBef>
              <a:spcAft>
                <a:spcPts val="0"/>
              </a:spcAft>
              <a:buSzPts val="2900"/>
              <a:buNone/>
            </a:pPr>
            <a:r>
              <a:t/>
            </a:r>
            <a:endParaRPr sz="2000">
              <a:latin typeface="Times New Roman"/>
              <a:ea typeface="Times New Roman"/>
              <a:cs typeface="Times New Roman"/>
              <a:sym typeface="Times New Roman"/>
            </a:endParaRPr>
          </a:p>
          <a:p>
            <a:pPr indent="0" lvl="0" marL="0" rtl="0" algn="l">
              <a:spcBef>
                <a:spcPts val="1000"/>
              </a:spcBef>
              <a:spcAft>
                <a:spcPts val="0"/>
              </a:spcAft>
              <a:buSzPts val="2900"/>
              <a:buNone/>
            </a:pPr>
            <a:r>
              <a:rPr lang="en-US" sz="2000">
                <a:latin typeface="Times New Roman"/>
                <a:ea typeface="Times New Roman"/>
                <a:cs typeface="Times New Roman"/>
                <a:sym typeface="Times New Roman"/>
              </a:rPr>
              <a:t>Processor   : Core i3 2.40 GHZ </a:t>
            </a:r>
            <a:endParaRPr b="1">
              <a:latin typeface="Times New Roman"/>
              <a:ea typeface="Times New Roman"/>
              <a:cs typeface="Times New Roman"/>
              <a:sym typeface="Times New Roman"/>
            </a:endParaRPr>
          </a:p>
          <a:p>
            <a:pPr indent="-285750" lvl="0" marL="285750" rtl="0" algn="l">
              <a:spcBef>
                <a:spcPts val="1000"/>
              </a:spcBef>
              <a:spcAft>
                <a:spcPts val="0"/>
              </a:spcAft>
              <a:buSzPts val="2900"/>
              <a:buNone/>
            </a:pPr>
            <a:r>
              <a:rPr lang="en-US" sz="2000">
                <a:latin typeface="Times New Roman"/>
                <a:ea typeface="Times New Roman"/>
                <a:cs typeface="Times New Roman"/>
                <a:sym typeface="Times New Roman"/>
              </a:rPr>
              <a:t>RAM         : 4GB </a:t>
            </a:r>
            <a:endParaRPr/>
          </a:p>
          <a:p>
            <a:pPr indent="-285750" lvl="0" marL="285750" rtl="0" algn="l">
              <a:spcBef>
                <a:spcPts val="1000"/>
              </a:spcBef>
              <a:spcAft>
                <a:spcPts val="0"/>
              </a:spcAft>
              <a:buSzPts val="2900"/>
              <a:buNone/>
            </a:pPr>
            <a:r>
              <a:rPr lang="en-US" sz="2000">
                <a:latin typeface="Times New Roman"/>
                <a:ea typeface="Times New Roman"/>
                <a:cs typeface="Times New Roman"/>
                <a:sym typeface="Times New Roman"/>
              </a:rPr>
              <a:t>Hard Disk  : 750 GB </a:t>
            </a:r>
            <a:endParaRPr/>
          </a:p>
          <a:p>
            <a:pPr indent="-285750" lvl="0" marL="285750" rtl="0" algn="l">
              <a:spcBef>
                <a:spcPts val="1000"/>
              </a:spcBef>
              <a:spcAft>
                <a:spcPts val="0"/>
              </a:spcAft>
              <a:buSzPts val="2900"/>
              <a:buNone/>
            </a:pPr>
            <a:r>
              <a:rPr lang="en-US" sz="2000">
                <a:latin typeface="Times New Roman"/>
                <a:ea typeface="Times New Roman"/>
                <a:cs typeface="Times New Roman"/>
                <a:sym typeface="Times New Roman"/>
              </a:rPr>
              <a:t>Monitor     : 18”LCD monitor </a:t>
            </a:r>
            <a:endParaRPr/>
          </a:p>
          <a:p>
            <a:pPr indent="-285750" lvl="0" marL="285750" rtl="0" algn="l">
              <a:spcBef>
                <a:spcPts val="1080"/>
              </a:spcBef>
              <a:spcAft>
                <a:spcPts val="0"/>
              </a:spcAft>
              <a:buSzPts val="2900"/>
              <a:buNone/>
            </a:pPr>
            <a:r>
              <a:rPr lang="en-US" sz="2000">
                <a:latin typeface="Times New Roman"/>
                <a:ea typeface="Times New Roman"/>
                <a:cs typeface="Times New Roman"/>
                <a:sym typeface="Times New Roman"/>
              </a:rPr>
              <a:t>Keyboard   :  122  keys                </a:t>
            </a:r>
            <a:r>
              <a:rPr lang="en-US">
                <a:latin typeface="Times New Roman"/>
                <a:ea typeface="Times New Roman"/>
                <a:cs typeface="Times New Roman"/>
                <a:sym typeface="Times New Roman"/>
              </a:rPr>
              <a:t>                                                </a:t>
            </a:r>
            <a:endParaRPr/>
          </a:p>
          <a:p>
            <a:pPr indent="0" lvl="0" marL="0" rtl="0" algn="l">
              <a:spcBef>
                <a:spcPts val="1080"/>
              </a:spcBef>
              <a:spcAft>
                <a:spcPts val="0"/>
              </a:spcAft>
              <a:buSzPts val="3480"/>
              <a:buNone/>
            </a:pPr>
            <a:r>
              <a:t/>
            </a:r>
            <a:endParaRPr>
              <a:latin typeface="Times New Roman"/>
              <a:ea typeface="Times New Roman"/>
              <a:cs typeface="Times New Roman"/>
              <a:sym typeface="Times New Roman"/>
            </a:endParaRPr>
          </a:p>
        </p:txBody>
      </p:sp>
      <p:sp>
        <p:nvSpPr>
          <p:cNvPr id="378" name="Google Shape;378;p14"/>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2" name="Shape 382"/>
        <p:cNvGrpSpPr/>
        <p:nvPr/>
      </p:nvGrpSpPr>
      <p:grpSpPr>
        <a:xfrm>
          <a:off x="0" y="0"/>
          <a:ext cx="0" cy="0"/>
          <a:chOff x="0" y="0"/>
          <a:chExt cx="0" cy="0"/>
        </a:xfrm>
      </p:grpSpPr>
      <p:sp>
        <p:nvSpPr>
          <p:cNvPr id="383" name="Google Shape;383;p15"/>
          <p:cNvSpPr txBox="1"/>
          <p:nvPr>
            <p:ph type="title"/>
          </p:nvPr>
        </p:nvSpPr>
        <p:spPr>
          <a:xfrm>
            <a:off x="2199426" y="576568"/>
            <a:ext cx="5747700" cy="13500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   Software Requirement</a:t>
            </a:r>
            <a:endParaRPr sz="3000"/>
          </a:p>
        </p:txBody>
      </p:sp>
      <p:sp>
        <p:nvSpPr>
          <p:cNvPr id="384" name="Google Shape;384;p15"/>
          <p:cNvSpPr txBox="1"/>
          <p:nvPr>
            <p:ph idx="1" type="body"/>
          </p:nvPr>
        </p:nvSpPr>
        <p:spPr>
          <a:xfrm>
            <a:off x="1949975" y="1818725"/>
            <a:ext cx="6246600" cy="4328700"/>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SzPts val="3480"/>
              <a:buNone/>
            </a:pPr>
            <a:r>
              <a:t/>
            </a:r>
            <a:endParaRPr>
              <a:latin typeface="Times New Roman"/>
              <a:ea typeface="Times New Roman"/>
              <a:cs typeface="Times New Roman"/>
              <a:sym typeface="Times New Roman"/>
            </a:endParaRPr>
          </a:p>
          <a:p>
            <a:pPr indent="0" lvl="0" marL="0" rtl="0" algn="l">
              <a:spcBef>
                <a:spcPts val="1044"/>
              </a:spcBef>
              <a:spcAft>
                <a:spcPts val="0"/>
              </a:spcAft>
              <a:buSzPts val="3480"/>
              <a:buNone/>
            </a:pPr>
            <a:r>
              <a:rPr b="1" lang="en-US">
                <a:latin typeface="Times New Roman"/>
                <a:ea typeface="Times New Roman"/>
                <a:cs typeface="Times New Roman"/>
                <a:sym typeface="Times New Roman"/>
              </a:rPr>
              <a:t>Vuforia SDK in Unity 3D</a:t>
            </a:r>
            <a:endParaRPr b="1">
              <a:latin typeface="Times New Roman"/>
              <a:ea typeface="Times New Roman"/>
              <a:cs typeface="Times New Roman"/>
              <a:sym typeface="Times New Roman"/>
            </a:endParaRPr>
          </a:p>
          <a:p>
            <a:pPr indent="0" lvl="0" marL="0" rtl="0" algn="just">
              <a:spcBef>
                <a:spcPts val="970"/>
              </a:spcBef>
              <a:spcAft>
                <a:spcPts val="0"/>
              </a:spcAft>
              <a:buClr>
                <a:srgbClr val="1287C3"/>
              </a:buClr>
              <a:buSzPts val="2900"/>
              <a:buNone/>
            </a:pPr>
            <a:r>
              <a:rPr lang="en-US" sz="2000">
                <a:latin typeface="Times New Roman"/>
                <a:ea typeface="Times New Roman"/>
                <a:cs typeface="Times New Roman"/>
                <a:sym typeface="Times New Roman"/>
              </a:rPr>
              <a:t>Unity 3D is a cross-platform game engine. Vuforia is an augmented reality software development kit (SDK) for mobile devices that enables the creation of augmented reality applications.</a:t>
            </a:r>
            <a:endParaRPr sz="2000">
              <a:latin typeface="Times New Roman"/>
              <a:ea typeface="Times New Roman"/>
              <a:cs typeface="Times New Roman"/>
              <a:sym typeface="Times New Roman"/>
            </a:endParaRPr>
          </a:p>
          <a:p>
            <a:pPr indent="0" lvl="0" marL="0" rtl="0" algn="l">
              <a:spcBef>
                <a:spcPts val="970"/>
              </a:spcBef>
              <a:spcAft>
                <a:spcPts val="0"/>
              </a:spcAft>
              <a:buSzPts val="2900"/>
              <a:buNone/>
            </a:pPr>
            <a:r>
              <a:t/>
            </a:r>
            <a:endParaRPr b="1" sz="2000">
              <a:latin typeface="Times New Roman"/>
              <a:ea typeface="Times New Roman"/>
              <a:cs typeface="Times New Roman"/>
              <a:sym typeface="Times New Roman"/>
            </a:endParaRPr>
          </a:p>
          <a:p>
            <a:pPr indent="0" lvl="0" marL="0" rtl="0" algn="l">
              <a:spcBef>
                <a:spcPts val="970"/>
              </a:spcBef>
              <a:spcAft>
                <a:spcPts val="0"/>
              </a:spcAft>
              <a:buSzPts val="2900"/>
              <a:buNone/>
            </a:pPr>
            <a:r>
              <a:rPr b="1" lang="en-US" sz="2000">
                <a:latin typeface="Times New Roman"/>
                <a:ea typeface="Times New Roman"/>
                <a:cs typeface="Times New Roman"/>
                <a:sym typeface="Times New Roman"/>
              </a:rPr>
              <a:t>Blender 3D</a:t>
            </a:r>
            <a:endParaRPr sz="2000"/>
          </a:p>
          <a:p>
            <a:pPr indent="0" lvl="0" marL="0" rtl="0" algn="just">
              <a:spcBef>
                <a:spcPts val="970"/>
              </a:spcBef>
              <a:spcAft>
                <a:spcPts val="0"/>
              </a:spcAft>
              <a:buSzPts val="2900"/>
              <a:buNone/>
            </a:pPr>
            <a:r>
              <a:rPr lang="en-US" sz="2000">
                <a:latin typeface="Times New Roman"/>
                <a:ea typeface="Times New Roman"/>
                <a:cs typeface="Times New Roman"/>
                <a:sym typeface="Times New Roman"/>
              </a:rPr>
              <a:t>Blender is an open-source 3D computer graphics software toolset used for creating animated films, visual effects, 3D printed models, motion graphics, interactive 3D applications, virtual reality, and computer games.</a:t>
            </a:r>
            <a:endParaRPr/>
          </a:p>
        </p:txBody>
      </p:sp>
      <p:sp>
        <p:nvSpPr>
          <p:cNvPr id="385" name="Google Shape;385;p15"/>
          <p:cNvSpPr txBox="1"/>
          <p:nvPr>
            <p:ph idx="12" type="sldNum"/>
          </p:nvPr>
        </p:nvSpPr>
        <p:spPr>
          <a:xfrm>
            <a:off x="10908724" y="5996527"/>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386" name="Google Shape;386;p15"/>
          <p:cNvSpPr/>
          <p:nvPr/>
        </p:nvSpPr>
        <p:spPr>
          <a:xfrm>
            <a:off x="8642725" y="859325"/>
            <a:ext cx="2679000" cy="5005200"/>
          </a:xfrm>
          <a:prstGeom prst="roundRect">
            <a:avLst>
              <a:gd fmla="val 4834" name="adj"/>
            </a:avLst>
          </a:prstGeom>
          <a:solidFill>
            <a:schemeClr val="lt1"/>
          </a:solidFill>
          <a:ln cap="flat" cmpd="sng" w="381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descr="A picture containing text, clipart&#10;&#10;Description automatically generated" id="387" name="Google Shape;387;p15"/>
          <p:cNvPicPr preferRelativeResize="0"/>
          <p:nvPr/>
        </p:nvPicPr>
        <p:blipFill rotWithShape="1">
          <a:blip r:embed="rId4">
            <a:alphaModFix/>
          </a:blip>
          <a:srcRect b="0" l="0" r="0" t="0"/>
          <a:stretch/>
        </p:blipFill>
        <p:spPr>
          <a:xfrm>
            <a:off x="8886692" y="995240"/>
            <a:ext cx="2191058" cy="2191058"/>
          </a:xfrm>
          <a:prstGeom prst="rect">
            <a:avLst/>
          </a:prstGeom>
          <a:noFill/>
          <a:ln>
            <a:noFill/>
          </a:ln>
        </p:spPr>
      </p:pic>
      <p:pic>
        <p:nvPicPr>
          <p:cNvPr descr="Logo, company name&#10;&#10;Description automatically generated" id="388" name="Google Shape;388;p15"/>
          <p:cNvPicPr preferRelativeResize="0"/>
          <p:nvPr/>
        </p:nvPicPr>
        <p:blipFill rotWithShape="1">
          <a:blip r:embed="rId5">
            <a:alphaModFix/>
          </a:blip>
          <a:srcRect b="0" l="0" r="0" t="0"/>
          <a:stretch/>
        </p:blipFill>
        <p:spPr>
          <a:xfrm>
            <a:off x="8886692" y="3367415"/>
            <a:ext cx="2191058" cy="21910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grpSp>
        <p:nvGrpSpPr>
          <p:cNvPr id="393" name="Google Shape;393;p16"/>
          <p:cNvGrpSpPr/>
          <p:nvPr/>
        </p:nvGrpSpPr>
        <p:grpSpPr>
          <a:xfrm>
            <a:off x="546100" y="-4763"/>
            <a:ext cx="5014912" cy="6862763"/>
            <a:chOff x="2928938" y="-4763"/>
            <a:chExt cx="5014912" cy="6862763"/>
          </a:xfrm>
        </p:grpSpPr>
        <p:sp>
          <p:nvSpPr>
            <p:cNvPr id="394" name="Google Shape;394;p16"/>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395" name="Google Shape;395;p16"/>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96" name="Google Shape;396;p16"/>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397" name="Google Shape;397;p16"/>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398" name="Google Shape;398;p16"/>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399" name="Google Shape;399;p16"/>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400" name="Google Shape;400;p1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descr="A picture containing text, table, indoor, book&#10;&#10;Description automatically generated" id="401" name="Google Shape;401;p16"/>
          <p:cNvPicPr preferRelativeResize="0"/>
          <p:nvPr/>
        </p:nvPicPr>
        <p:blipFill rotWithShape="1">
          <a:blip r:embed="rId4">
            <a:alphaModFix/>
          </a:blip>
          <a:srcRect b="0" l="0" r="11110" t="0"/>
          <a:stretch/>
        </p:blipFill>
        <p:spPr>
          <a:xfrm>
            <a:off x="20" y="10"/>
            <a:ext cx="12191980" cy="6857990"/>
          </a:xfrm>
          <a:prstGeom prst="rect">
            <a:avLst/>
          </a:prstGeom>
          <a:noFill/>
          <a:ln>
            <a:noFill/>
          </a:ln>
        </p:spPr>
      </p:pic>
      <p:sp>
        <p:nvSpPr>
          <p:cNvPr id="402" name="Google Shape;402;p16"/>
          <p:cNvSpPr/>
          <p:nvPr/>
        </p:nvSpPr>
        <p:spPr>
          <a:xfrm>
            <a:off x="-16933" y="-16933"/>
            <a:ext cx="7340600" cy="6883400"/>
          </a:xfrm>
          <a:custGeom>
            <a:rect b="b" l="l" r="r" t="t"/>
            <a:pathLst>
              <a:path extrusionOk="0" h="6883400" w="7340600">
                <a:moveTo>
                  <a:pt x="5427133" y="8466"/>
                </a:moveTo>
                <a:lnTo>
                  <a:pt x="4783666" y="2573866"/>
                </a:lnTo>
                <a:lnTo>
                  <a:pt x="7340600" y="6874933"/>
                </a:lnTo>
                <a:lnTo>
                  <a:pt x="0" y="6883400"/>
                </a:lnTo>
                <a:lnTo>
                  <a:pt x="8466" y="0"/>
                </a:lnTo>
                <a:lnTo>
                  <a:pt x="5427133" y="8466"/>
                </a:lnTo>
                <a:close/>
              </a:path>
            </a:pathLst>
          </a:custGeom>
          <a:solidFill>
            <a:srgbClr val="0C0C0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403" name="Google Shape;403;p16"/>
          <p:cNvSpPr txBox="1"/>
          <p:nvPr>
            <p:ph type="title"/>
          </p:nvPr>
        </p:nvSpPr>
        <p:spPr>
          <a:xfrm>
            <a:off x="685800" y="1634067"/>
            <a:ext cx="4080932" cy="331046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5000"/>
              <a:buFont typeface="Times New Roman"/>
              <a:buNone/>
            </a:pPr>
            <a:r>
              <a:rPr b="1" lang="en-US" sz="5000">
                <a:solidFill>
                  <a:schemeClr val="lt1"/>
                </a:solidFill>
                <a:latin typeface="Times New Roman"/>
                <a:ea typeface="Times New Roman"/>
                <a:cs typeface="Times New Roman"/>
                <a:sym typeface="Times New Roman"/>
              </a:rPr>
              <a:t>  THEORIES</a:t>
            </a:r>
            <a:endParaRPr/>
          </a:p>
        </p:txBody>
      </p:sp>
      <p:grpSp>
        <p:nvGrpSpPr>
          <p:cNvPr id="404" name="Google Shape;404;p16"/>
          <p:cNvGrpSpPr/>
          <p:nvPr/>
        </p:nvGrpSpPr>
        <p:grpSpPr>
          <a:xfrm>
            <a:off x="4864100" y="-4763"/>
            <a:ext cx="5014912" cy="6862763"/>
            <a:chOff x="2928938" y="-4763"/>
            <a:chExt cx="5014912" cy="6862763"/>
          </a:xfrm>
        </p:grpSpPr>
        <p:sp>
          <p:nvSpPr>
            <p:cNvPr id="405" name="Google Shape;405;p16"/>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406" name="Google Shape;406;p16"/>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07" name="Google Shape;407;p16"/>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408" name="Google Shape;408;p16"/>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409" name="Google Shape;409;p16"/>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410" name="Google Shape;410;p16"/>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411" name="Google Shape;411;p16"/>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solidFill>
                  <a:schemeClr val="lt1"/>
                </a:solidFill>
                <a:latin typeface="Times New Roman"/>
                <a:ea typeface="Times New Roman"/>
                <a:cs typeface="Times New Roman"/>
                <a:sym typeface="Times New Roman"/>
              </a:rPr>
              <a:t>‹#›</a:t>
            </a:fld>
            <a:endParaRPr sz="1500">
              <a:solidFill>
                <a:schemeClr val="lt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grpSp>
        <p:nvGrpSpPr>
          <p:cNvPr id="416" name="Google Shape;416;p17"/>
          <p:cNvGrpSpPr/>
          <p:nvPr/>
        </p:nvGrpSpPr>
        <p:grpSpPr>
          <a:xfrm>
            <a:off x="150812" y="0"/>
            <a:ext cx="2436813" cy="6858001"/>
            <a:chOff x="1320800" y="0"/>
            <a:chExt cx="2436813" cy="6858001"/>
          </a:xfrm>
        </p:grpSpPr>
        <p:sp>
          <p:nvSpPr>
            <p:cNvPr id="417" name="Google Shape;417;p17"/>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418" name="Google Shape;418;p17"/>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419" name="Google Shape;419;p17"/>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420" name="Google Shape;420;p17"/>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421" name="Google Shape;421;p17"/>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422" name="Google Shape;422;p17"/>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423" name="Google Shape;423;p17"/>
          <p:cNvSpPr txBox="1"/>
          <p:nvPr>
            <p:ph type="title"/>
          </p:nvPr>
        </p:nvSpPr>
        <p:spPr>
          <a:xfrm>
            <a:off x="1182386" y="1404668"/>
            <a:ext cx="5781729"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Ohm’s Law</a:t>
            </a:r>
            <a:r>
              <a:rPr lang="en-US" sz="3000">
                <a:latin typeface="Times New Roman"/>
                <a:ea typeface="Times New Roman"/>
                <a:cs typeface="Times New Roman"/>
                <a:sym typeface="Times New Roman"/>
              </a:rPr>
              <a:t> </a:t>
            </a:r>
            <a:endParaRPr sz="3000"/>
          </a:p>
        </p:txBody>
      </p:sp>
      <p:sp>
        <p:nvSpPr>
          <p:cNvPr id="424" name="Google Shape;424;p17"/>
          <p:cNvSpPr txBox="1"/>
          <p:nvPr>
            <p:ph idx="1" type="body"/>
          </p:nvPr>
        </p:nvSpPr>
        <p:spPr>
          <a:xfrm>
            <a:off x="1182386" y="2666999"/>
            <a:ext cx="6083654" cy="3124201"/>
          </a:xfrm>
          <a:prstGeom prst="rect">
            <a:avLst/>
          </a:prstGeom>
          <a:noFill/>
          <a:ln>
            <a:noFill/>
          </a:ln>
        </p:spPr>
        <p:txBody>
          <a:bodyPr anchorCtr="0" anchor="ctr" bIns="45700" lIns="91425" spcFirstLastPara="1" rIns="91425" wrap="square" tIns="45700">
            <a:normAutofit lnSpcReduction="10000"/>
          </a:bodyPr>
          <a:lstStyle/>
          <a:p>
            <a:pPr indent="0" lvl="0" marL="0" rtl="0" algn="l">
              <a:lnSpc>
                <a:spcPct val="90000"/>
              </a:lnSpc>
              <a:spcBef>
                <a:spcPts val="0"/>
              </a:spcBef>
              <a:spcAft>
                <a:spcPts val="0"/>
              </a:spcAft>
              <a:buSzPts val="2610"/>
              <a:buNone/>
            </a:pPr>
            <a:r>
              <a:t/>
            </a:r>
            <a:endParaRPr sz="1800">
              <a:latin typeface="Times New Roman"/>
              <a:ea typeface="Times New Roman"/>
              <a:cs typeface="Times New Roman"/>
              <a:sym typeface="Times New Roman"/>
            </a:endParaRPr>
          </a:p>
          <a:p>
            <a:pPr indent="0" lvl="0" marL="0" rtl="0" algn="just">
              <a:lnSpc>
                <a:spcPct val="90000"/>
              </a:lnSpc>
              <a:spcBef>
                <a:spcPts val="1000"/>
              </a:spcBef>
              <a:spcAft>
                <a:spcPts val="0"/>
              </a:spcAft>
              <a:buSzPts val="2900"/>
              <a:buNone/>
            </a:pPr>
            <a:r>
              <a:rPr lang="en-US" sz="2000">
                <a:latin typeface="Times New Roman"/>
                <a:ea typeface="Times New Roman"/>
                <a:cs typeface="Times New Roman"/>
                <a:sym typeface="Times New Roman"/>
              </a:rPr>
              <a:t>Ohm’s law states that current flow between two points of a conductor is directly proportional to potential difference across those points when all physical conditions and temperature remain constant. Resistance is the constant of proportionality in Ohm’s law. In mathematical form, Ohm’s law can be expressed as: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SzPts val="2900"/>
              <a:buNone/>
            </a:pPr>
            <a:r>
              <a:rPr lang="en-US" sz="2000">
                <a:latin typeface="Times New Roman"/>
                <a:ea typeface="Times New Roman"/>
                <a:cs typeface="Times New Roman"/>
                <a:sym typeface="Times New Roman"/>
              </a:rPr>
              <a:t>                                            V=IR     </a:t>
            </a:r>
            <a:r>
              <a:rPr lang="en-US" sz="1800">
                <a:latin typeface="Times New Roman"/>
                <a:ea typeface="Times New Roman"/>
                <a:cs typeface="Times New Roman"/>
                <a:sym typeface="Times New Roman"/>
              </a:rPr>
              <a:t>           </a:t>
            </a:r>
            <a:endParaRPr/>
          </a:p>
          <a:p>
            <a:pPr indent="0" lvl="0" marL="0" rtl="0" algn="l">
              <a:lnSpc>
                <a:spcPct val="90000"/>
              </a:lnSpc>
              <a:spcBef>
                <a:spcPts val="940"/>
              </a:spcBef>
              <a:spcAft>
                <a:spcPts val="0"/>
              </a:spcAft>
              <a:buSzPts val="2465"/>
              <a:buNone/>
            </a:pPr>
            <a:r>
              <a:rPr lang="en-US" sz="1700">
                <a:latin typeface="Times New Roman"/>
                <a:ea typeface="Times New Roman"/>
                <a:cs typeface="Times New Roman"/>
                <a:sym typeface="Times New Roman"/>
              </a:rPr>
              <a:t>  </a:t>
            </a:r>
            <a:endParaRPr sz="1700"/>
          </a:p>
          <a:p>
            <a:pPr indent="0" lvl="0" marL="0" rtl="0" algn="l">
              <a:lnSpc>
                <a:spcPct val="90000"/>
              </a:lnSpc>
              <a:spcBef>
                <a:spcPts val="940"/>
              </a:spcBef>
              <a:spcAft>
                <a:spcPts val="0"/>
              </a:spcAft>
              <a:buSzPts val="2465"/>
              <a:buNone/>
            </a:pPr>
            <a:r>
              <a:rPr lang="en-US" sz="1700">
                <a:latin typeface="Times New Roman"/>
                <a:ea typeface="Times New Roman"/>
                <a:cs typeface="Times New Roman"/>
                <a:sym typeface="Times New Roman"/>
              </a:rPr>
              <a:t>                                             </a:t>
            </a:r>
            <a:endParaRPr sz="1700">
              <a:latin typeface="Times New Roman"/>
              <a:ea typeface="Times New Roman"/>
              <a:cs typeface="Times New Roman"/>
              <a:sym typeface="Times New Roman"/>
            </a:endParaRPr>
          </a:p>
        </p:txBody>
      </p:sp>
      <p:sp>
        <p:nvSpPr>
          <p:cNvPr id="425" name="Google Shape;425;p17"/>
          <p:cNvSpPr txBox="1"/>
          <p:nvPr>
            <p:ph idx="12" type="sldNum"/>
          </p:nvPr>
        </p:nvSpPr>
        <p:spPr>
          <a:xfrm>
            <a:off x="7415027" y="6025281"/>
            <a:ext cx="4260525" cy="623917"/>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1800">
                <a:latin typeface="Times New Roman"/>
                <a:ea typeface="Times New Roman"/>
                <a:cs typeface="Times New Roman"/>
                <a:sym typeface="Times New Roman"/>
              </a:rPr>
              <a:t>  Fig. 4: Circuit diagram for Ohm’s law.</a:t>
            </a:r>
            <a:endParaRPr sz="1800"/>
          </a:p>
        </p:txBody>
      </p:sp>
      <p:sp>
        <p:nvSpPr>
          <p:cNvPr id="426" name="Google Shape;426;p17"/>
          <p:cNvSpPr/>
          <p:nvPr/>
        </p:nvSpPr>
        <p:spPr>
          <a:xfrm>
            <a:off x="7590503" y="648931"/>
            <a:ext cx="3912520" cy="5231964"/>
          </a:xfrm>
          <a:prstGeom prst="roundRect">
            <a:avLst>
              <a:gd fmla="val 4834" name="adj"/>
            </a:avLst>
          </a:prstGeom>
          <a:solidFill>
            <a:schemeClr val="lt1"/>
          </a:solidFill>
          <a:ln cap="flat" cmpd="sng" w="381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descr="Diagram, schematic&#10;&#10;Description automatically generated" id="427" name="Google Shape;427;p17"/>
          <p:cNvPicPr preferRelativeResize="0"/>
          <p:nvPr/>
        </p:nvPicPr>
        <p:blipFill rotWithShape="1">
          <a:blip r:embed="rId4">
            <a:alphaModFix/>
          </a:blip>
          <a:srcRect b="0" l="0" r="0" t="0"/>
          <a:stretch/>
        </p:blipFill>
        <p:spPr>
          <a:xfrm>
            <a:off x="7635291" y="2151214"/>
            <a:ext cx="3816439" cy="2569735"/>
          </a:xfrm>
          <a:prstGeom prst="rect">
            <a:avLst/>
          </a:prstGeom>
          <a:noFill/>
          <a:ln>
            <a:noFill/>
          </a:ln>
        </p:spPr>
      </p:pic>
      <p:sp>
        <p:nvSpPr>
          <p:cNvPr id="428" name="Google Shape;428;p17"/>
          <p:cNvSpPr txBox="1"/>
          <p:nvPr/>
        </p:nvSpPr>
        <p:spPr>
          <a:xfrm>
            <a:off x="11596777" y="6277155"/>
            <a:ext cx="68723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17</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8"/>
          <p:cNvSpPr txBox="1"/>
          <p:nvPr>
            <p:ph type="title"/>
          </p:nvPr>
        </p:nvSpPr>
        <p:spPr>
          <a:xfrm>
            <a:off x="937971" y="843951"/>
            <a:ext cx="10018713"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200"/>
              <a:buFont typeface="Times New Roman"/>
              <a:buNone/>
            </a:pPr>
            <a:r>
              <a:rPr b="1" lang="en-US" sz="3200">
                <a:latin typeface="Times New Roman"/>
                <a:ea typeface="Times New Roman"/>
                <a:cs typeface="Times New Roman"/>
                <a:sym typeface="Times New Roman"/>
              </a:rPr>
              <a:t>Superposition Theorem</a:t>
            </a:r>
            <a:endParaRPr/>
          </a:p>
        </p:txBody>
      </p:sp>
      <p:sp>
        <p:nvSpPr>
          <p:cNvPr id="434" name="Google Shape;434;p18"/>
          <p:cNvSpPr txBox="1"/>
          <p:nvPr>
            <p:ph idx="1" type="body"/>
          </p:nvPr>
        </p:nvSpPr>
        <p:spPr>
          <a:xfrm>
            <a:off x="1254276" y="2206925"/>
            <a:ext cx="5311996" cy="3569898"/>
          </a:xfrm>
          <a:prstGeom prst="rect">
            <a:avLst/>
          </a:prstGeom>
          <a:noFill/>
          <a:ln>
            <a:noFill/>
          </a:ln>
        </p:spPr>
        <p:txBody>
          <a:bodyPr anchorCtr="0" anchor="ctr" bIns="45700" lIns="91425" spcFirstLastPara="1" rIns="91425" wrap="square" tIns="45700">
            <a:normAutofit/>
          </a:bodyPr>
          <a:lstStyle/>
          <a:p>
            <a:pPr indent="0" lvl="0" marL="0" rtl="0" algn="just">
              <a:spcBef>
                <a:spcPts val="0"/>
              </a:spcBef>
              <a:spcAft>
                <a:spcPts val="0"/>
              </a:spcAft>
              <a:buSzPts val="2900"/>
              <a:buNone/>
            </a:pPr>
            <a:r>
              <a:rPr lang="en-US" sz="2000">
                <a:latin typeface="Times New Roman"/>
                <a:ea typeface="Times New Roman"/>
                <a:cs typeface="Times New Roman"/>
                <a:sym typeface="Times New Roman"/>
              </a:rPr>
              <a:t>The superposition theorem states that if a branch of a linear circuit has multiple independent sources, the response of that branch equals the algebraic sum of the responses of each independent source acting alone. </a:t>
            </a:r>
            <a:endParaRPr sz="2000"/>
          </a:p>
          <a:p>
            <a:pPr indent="0" lvl="0" marL="0" rtl="0" algn="just">
              <a:spcBef>
                <a:spcPts val="1000"/>
              </a:spcBef>
              <a:spcAft>
                <a:spcPts val="0"/>
              </a:spcAft>
              <a:buSzPts val="2900"/>
              <a:buNone/>
            </a:pPr>
            <a:r>
              <a:rPr lang="en-US" sz="2000">
                <a:latin typeface="Times New Roman"/>
                <a:ea typeface="Times New Roman"/>
                <a:cs typeface="Times New Roman"/>
                <a:sym typeface="Times New Roman"/>
              </a:rPr>
              <a:t>In fig.2, current I1 is flowing through (a) circuit and I2 through (b). According to Superposition theorem in (c)</a:t>
            </a:r>
            <a:endParaRPr/>
          </a:p>
          <a:p>
            <a:pPr indent="0" lvl="0" marL="0" rtl="0" algn="just">
              <a:spcBef>
                <a:spcPts val="1000"/>
              </a:spcBef>
              <a:spcAft>
                <a:spcPts val="0"/>
              </a:spcAft>
              <a:buClr>
                <a:srgbClr val="1287C3"/>
              </a:buClr>
              <a:buSzPts val="2900"/>
              <a:buNone/>
            </a:pPr>
            <a:r>
              <a:rPr lang="en-US" sz="2000">
                <a:latin typeface="Times New Roman"/>
                <a:ea typeface="Times New Roman"/>
                <a:cs typeface="Times New Roman"/>
                <a:sym typeface="Times New Roman"/>
              </a:rPr>
              <a:t>                    I = I1+ I2 </a:t>
            </a:r>
            <a:endParaRPr/>
          </a:p>
        </p:txBody>
      </p:sp>
      <p:sp>
        <p:nvSpPr>
          <p:cNvPr id="435" name="Google Shape;435;p18"/>
          <p:cNvSpPr txBox="1"/>
          <p:nvPr>
            <p:ph idx="2" type="body"/>
          </p:nvPr>
        </p:nvSpPr>
        <p:spPr>
          <a:xfrm>
            <a:off x="6492949" y="2451340"/>
            <a:ext cx="5125093" cy="31242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SzPts val="2610"/>
              <a:buNone/>
            </a:pPr>
            <a:r>
              <a:rPr b="1" lang="en-US">
                <a:latin typeface="Times New Roman"/>
                <a:ea typeface="Times New Roman"/>
                <a:cs typeface="Times New Roman"/>
                <a:sym typeface="Times New Roman"/>
              </a:rPr>
              <a:t>                                      </a:t>
            </a:r>
            <a:endParaRPr>
              <a:latin typeface="Corbel"/>
              <a:ea typeface="Corbel"/>
              <a:cs typeface="Corbel"/>
              <a:sym typeface="Corbel"/>
            </a:endParaRPr>
          </a:p>
          <a:p>
            <a:pPr indent="-120015" lvl="0" marL="285750" rtl="0" algn="l">
              <a:lnSpc>
                <a:spcPct val="90000"/>
              </a:lnSpc>
              <a:spcBef>
                <a:spcPts val="960"/>
              </a:spcBef>
              <a:spcAft>
                <a:spcPts val="0"/>
              </a:spcAft>
              <a:buClr>
                <a:srgbClr val="1287C3"/>
              </a:buClr>
              <a:buSzPts val="2610"/>
              <a:buNone/>
            </a:pPr>
            <a:r>
              <a:t/>
            </a:r>
            <a:endParaRPr b="1">
              <a:latin typeface="Times New Roman"/>
              <a:ea typeface="Times New Roman"/>
              <a:cs typeface="Times New Roman"/>
              <a:sym typeface="Times New Roman"/>
            </a:endParaRPr>
          </a:p>
          <a:p>
            <a:pPr indent="-120015" lvl="0" marL="285750" rtl="0" algn="l">
              <a:lnSpc>
                <a:spcPct val="90000"/>
              </a:lnSpc>
              <a:spcBef>
                <a:spcPts val="960"/>
              </a:spcBef>
              <a:spcAft>
                <a:spcPts val="0"/>
              </a:spcAft>
              <a:buClr>
                <a:srgbClr val="1287C3"/>
              </a:buClr>
              <a:buSzPts val="2610"/>
              <a:buNone/>
            </a:pPr>
            <a:r>
              <a:t/>
            </a:r>
            <a:endParaRPr b="1">
              <a:latin typeface="Times New Roman"/>
              <a:ea typeface="Times New Roman"/>
              <a:cs typeface="Times New Roman"/>
              <a:sym typeface="Times New Roman"/>
            </a:endParaRPr>
          </a:p>
          <a:p>
            <a:pPr indent="-120015" lvl="0" marL="285750" rtl="0" algn="l">
              <a:lnSpc>
                <a:spcPct val="90000"/>
              </a:lnSpc>
              <a:spcBef>
                <a:spcPts val="960"/>
              </a:spcBef>
              <a:spcAft>
                <a:spcPts val="0"/>
              </a:spcAft>
              <a:buClr>
                <a:srgbClr val="1287C3"/>
              </a:buClr>
              <a:buSzPts val="2610"/>
              <a:buNone/>
            </a:pPr>
            <a:r>
              <a:t/>
            </a:r>
            <a:endParaRPr b="1">
              <a:latin typeface="Times New Roman"/>
              <a:ea typeface="Times New Roman"/>
              <a:cs typeface="Times New Roman"/>
              <a:sym typeface="Times New Roman"/>
            </a:endParaRPr>
          </a:p>
          <a:p>
            <a:pPr indent="-120015" lvl="0" marL="285750" rtl="0" algn="l">
              <a:lnSpc>
                <a:spcPct val="90000"/>
              </a:lnSpc>
              <a:spcBef>
                <a:spcPts val="960"/>
              </a:spcBef>
              <a:spcAft>
                <a:spcPts val="0"/>
              </a:spcAft>
              <a:buClr>
                <a:srgbClr val="1287C3"/>
              </a:buClr>
              <a:buSzPts val="2610"/>
              <a:buNone/>
            </a:pPr>
            <a:r>
              <a:t/>
            </a:r>
            <a:endParaRPr b="1">
              <a:latin typeface="Times New Roman"/>
              <a:ea typeface="Times New Roman"/>
              <a:cs typeface="Times New Roman"/>
              <a:sym typeface="Times New Roman"/>
            </a:endParaRPr>
          </a:p>
          <a:p>
            <a:pPr indent="-120015" lvl="0" marL="285750" rtl="0" algn="l">
              <a:lnSpc>
                <a:spcPct val="90000"/>
              </a:lnSpc>
              <a:spcBef>
                <a:spcPts val="960"/>
              </a:spcBef>
              <a:spcAft>
                <a:spcPts val="0"/>
              </a:spcAft>
              <a:buClr>
                <a:srgbClr val="1287C3"/>
              </a:buClr>
              <a:buSzPts val="2610"/>
              <a:buNone/>
            </a:pPr>
            <a:r>
              <a:t/>
            </a:r>
            <a:endParaRPr b="1">
              <a:latin typeface="Times New Roman"/>
              <a:ea typeface="Times New Roman"/>
              <a:cs typeface="Times New Roman"/>
              <a:sym typeface="Times New Roman"/>
            </a:endParaRPr>
          </a:p>
          <a:p>
            <a:pPr indent="0" lvl="0" marL="0" rtl="0" algn="l">
              <a:lnSpc>
                <a:spcPct val="90000"/>
              </a:lnSpc>
              <a:spcBef>
                <a:spcPts val="960"/>
              </a:spcBef>
              <a:spcAft>
                <a:spcPts val="0"/>
              </a:spcAft>
              <a:buClr>
                <a:srgbClr val="1287C3"/>
              </a:buClr>
              <a:buSzPts val="2610"/>
              <a:buNone/>
            </a:pPr>
            <a:r>
              <a:t/>
            </a:r>
            <a:endParaRPr b="1">
              <a:latin typeface="Times New Roman"/>
              <a:ea typeface="Times New Roman"/>
              <a:cs typeface="Times New Roman"/>
              <a:sym typeface="Times New Roman"/>
            </a:endParaRPr>
          </a:p>
          <a:p>
            <a:pPr indent="0" lvl="0" marL="0" rtl="0" algn="l">
              <a:lnSpc>
                <a:spcPct val="90000"/>
              </a:lnSpc>
              <a:spcBef>
                <a:spcPts val="960"/>
              </a:spcBef>
              <a:spcAft>
                <a:spcPts val="0"/>
              </a:spcAft>
              <a:buSzPts val="2610"/>
              <a:buNone/>
            </a:pPr>
            <a:r>
              <a:rPr b="1" lang="en-US">
                <a:latin typeface="Times New Roman"/>
                <a:ea typeface="Times New Roman"/>
                <a:cs typeface="Times New Roman"/>
                <a:sym typeface="Times New Roman"/>
              </a:rPr>
              <a:t> Fig. 5: Circuit diagram of Superposition theorem.</a:t>
            </a:r>
            <a:endParaRPr/>
          </a:p>
        </p:txBody>
      </p:sp>
      <p:pic>
        <p:nvPicPr>
          <p:cNvPr descr="Diagram, schematic&#10;&#10;Description automatically generated" id="436" name="Google Shape;436;p18"/>
          <p:cNvPicPr preferRelativeResize="0"/>
          <p:nvPr/>
        </p:nvPicPr>
        <p:blipFill rotWithShape="1">
          <a:blip r:embed="rId3">
            <a:alphaModFix/>
          </a:blip>
          <a:srcRect b="0" l="0" r="0" t="0"/>
          <a:stretch/>
        </p:blipFill>
        <p:spPr>
          <a:xfrm>
            <a:off x="6866628" y="2441180"/>
            <a:ext cx="4525990" cy="2565111"/>
          </a:xfrm>
          <a:prstGeom prst="rect">
            <a:avLst/>
          </a:prstGeom>
          <a:noFill/>
          <a:ln>
            <a:noFill/>
          </a:ln>
        </p:spPr>
      </p:pic>
      <p:sp>
        <p:nvSpPr>
          <p:cNvPr id="437" name="Google Shape;437;p1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000">
                <a:latin typeface="Times New Roman"/>
                <a:ea typeface="Times New Roman"/>
                <a:cs typeface="Times New Roman"/>
                <a:sym typeface="Times New Roman"/>
              </a:rPr>
              <a:t>‹#›</a:t>
            </a:fld>
            <a:endParaRPr sz="200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grpSp>
        <p:nvGrpSpPr>
          <p:cNvPr id="442" name="Google Shape;442;p19"/>
          <p:cNvGrpSpPr/>
          <p:nvPr/>
        </p:nvGrpSpPr>
        <p:grpSpPr>
          <a:xfrm>
            <a:off x="150812" y="0"/>
            <a:ext cx="2436813" cy="6858001"/>
            <a:chOff x="1320800" y="0"/>
            <a:chExt cx="2436813" cy="6858001"/>
          </a:xfrm>
        </p:grpSpPr>
        <p:sp>
          <p:nvSpPr>
            <p:cNvPr id="443" name="Google Shape;443;p19"/>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444" name="Google Shape;444;p19"/>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445" name="Google Shape;445;p19"/>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446" name="Google Shape;446;p19"/>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447" name="Google Shape;447;p19"/>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448" name="Google Shape;448;p19"/>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449" name="Google Shape;449;p19"/>
          <p:cNvSpPr txBox="1"/>
          <p:nvPr>
            <p:ph type="title"/>
          </p:nvPr>
        </p:nvSpPr>
        <p:spPr>
          <a:xfrm>
            <a:off x="1484312" y="585159"/>
            <a:ext cx="4278928" cy="185324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Thevenin’s Theorem</a:t>
            </a:r>
            <a:r>
              <a:rPr lang="en-US" sz="3000">
                <a:latin typeface="Times New Roman"/>
                <a:ea typeface="Times New Roman"/>
                <a:cs typeface="Times New Roman"/>
                <a:sym typeface="Times New Roman"/>
              </a:rPr>
              <a:t> </a:t>
            </a:r>
            <a:endParaRPr/>
          </a:p>
        </p:txBody>
      </p:sp>
      <p:sp>
        <p:nvSpPr>
          <p:cNvPr id="450" name="Google Shape;450;p19"/>
          <p:cNvSpPr txBox="1"/>
          <p:nvPr>
            <p:ph idx="1" type="body"/>
          </p:nvPr>
        </p:nvSpPr>
        <p:spPr>
          <a:xfrm>
            <a:off x="1369292" y="1775604"/>
            <a:ext cx="4393947" cy="4490048"/>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SzPct val="145000"/>
              <a:buNone/>
            </a:pPr>
            <a:r>
              <a:t/>
            </a:r>
            <a:endParaRPr sz="1100">
              <a:latin typeface="Times New Roman"/>
              <a:ea typeface="Times New Roman"/>
              <a:cs typeface="Times New Roman"/>
              <a:sym typeface="Times New Roman"/>
            </a:endParaRPr>
          </a:p>
          <a:p>
            <a:pPr indent="0" lvl="0" marL="0" rtl="0" algn="just">
              <a:lnSpc>
                <a:spcPct val="90000"/>
              </a:lnSpc>
              <a:spcBef>
                <a:spcPts val="970"/>
              </a:spcBef>
              <a:spcAft>
                <a:spcPts val="0"/>
              </a:spcAft>
              <a:buSzPct val="145000"/>
              <a:buNone/>
            </a:pPr>
            <a:r>
              <a:rPr lang="en-US" sz="2000">
                <a:latin typeface="Times New Roman"/>
                <a:ea typeface="Times New Roman"/>
                <a:cs typeface="Times New Roman"/>
                <a:sym typeface="Times New Roman"/>
              </a:rPr>
              <a:t>Thevenin’s theorem states that any linear circuit can be simplified by replacing it with an equivalent circuit containing a voltage source and resistance connected in series with a load. </a:t>
            </a:r>
            <a:endParaRPr/>
          </a:p>
          <a:p>
            <a:pPr indent="0" lvl="0" marL="0" rtl="0" algn="just">
              <a:lnSpc>
                <a:spcPct val="90000"/>
              </a:lnSpc>
              <a:spcBef>
                <a:spcPts val="970"/>
              </a:spcBef>
              <a:spcAft>
                <a:spcPts val="0"/>
              </a:spcAft>
              <a:buSzPct val="145000"/>
              <a:buNone/>
            </a:pPr>
            <a:r>
              <a:rPr lang="en-US" sz="2000">
                <a:latin typeface="Times New Roman"/>
                <a:ea typeface="Times New Roman"/>
                <a:cs typeface="Times New Roman"/>
                <a:sym typeface="Times New Roman"/>
              </a:rPr>
              <a:t>Thevenin equivalent circuit is built by V</a:t>
            </a:r>
            <a:r>
              <a:rPr baseline="-25000" lang="en-US" sz="2000">
                <a:latin typeface="Times New Roman"/>
                <a:ea typeface="Times New Roman"/>
                <a:cs typeface="Times New Roman"/>
                <a:sym typeface="Times New Roman"/>
              </a:rPr>
              <a:t>TH</a:t>
            </a:r>
            <a:r>
              <a:rPr lang="en-US" sz="2000">
                <a:latin typeface="Times New Roman"/>
                <a:ea typeface="Times New Roman"/>
                <a:cs typeface="Times New Roman"/>
                <a:sym typeface="Times New Roman"/>
              </a:rPr>
              <a:t>, R</a:t>
            </a:r>
            <a:r>
              <a:rPr baseline="-25000" lang="en-US" sz="2000">
                <a:latin typeface="Times New Roman"/>
                <a:ea typeface="Times New Roman"/>
                <a:cs typeface="Times New Roman"/>
                <a:sym typeface="Times New Roman"/>
              </a:rPr>
              <a:t>TH</a:t>
            </a:r>
            <a:r>
              <a:rPr lang="en-US" sz="2000">
                <a:latin typeface="Times New Roman"/>
                <a:ea typeface="Times New Roman"/>
                <a:cs typeface="Times New Roman"/>
                <a:sym typeface="Times New Roman"/>
              </a:rPr>
              <a:t> which are calculated from original circuit. Current in thevenin circuit,</a:t>
            </a:r>
            <a:endParaRPr/>
          </a:p>
          <a:p>
            <a:pPr indent="0" lvl="0" marL="0" rtl="0" algn="just">
              <a:lnSpc>
                <a:spcPct val="90000"/>
              </a:lnSpc>
              <a:spcBef>
                <a:spcPts val="970"/>
              </a:spcBef>
              <a:spcAft>
                <a:spcPts val="0"/>
              </a:spcAft>
              <a:buSzPct val="145000"/>
              <a:buNone/>
            </a:pPr>
            <a:r>
              <a:rPr lang="en-US" sz="2000">
                <a:latin typeface="Times New Roman"/>
                <a:ea typeface="Times New Roman"/>
                <a:cs typeface="Times New Roman"/>
                <a:sym typeface="Times New Roman"/>
              </a:rPr>
              <a:t>             I</a:t>
            </a:r>
            <a:r>
              <a:rPr baseline="-25000" lang="en-US" sz="2000">
                <a:latin typeface="Times New Roman"/>
                <a:ea typeface="Times New Roman"/>
                <a:cs typeface="Times New Roman"/>
                <a:sym typeface="Times New Roman"/>
              </a:rPr>
              <a:t>L</a:t>
            </a:r>
            <a:r>
              <a:rPr lang="en-US" sz="2000">
                <a:latin typeface="Times New Roman"/>
                <a:ea typeface="Times New Roman"/>
                <a:cs typeface="Times New Roman"/>
                <a:sym typeface="Times New Roman"/>
              </a:rPr>
              <a:t> =V</a:t>
            </a:r>
            <a:r>
              <a:rPr baseline="-25000" lang="en-US" sz="2000">
                <a:latin typeface="Times New Roman"/>
                <a:ea typeface="Times New Roman"/>
                <a:cs typeface="Times New Roman"/>
                <a:sym typeface="Times New Roman"/>
              </a:rPr>
              <a:t>TH</a:t>
            </a:r>
            <a:r>
              <a:rPr lang="en-US" sz="2000">
                <a:latin typeface="Times New Roman"/>
                <a:ea typeface="Times New Roman"/>
                <a:cs typeface="Times New Roman"/>
                <a:sym typeface="Times New Roman"/>
              </a:rPr>
              <a:t>/(R</a:t>
            </a:r>
            <a:r>
              <a:rPr baseline="-25000" lang="en-US" sz="2000">
                <a:latin typeface="Times New Roman"/>
                <a:ea typeface="Times New Roman"/>
                <a:cs typeface="Times New Roman"/>
                <a:sym typeface="Times New Roman"/>
              </a:rPr>
              <a:t>TH</a:t>
            </a:r>
            <a:r>
              <a:rPr lang="en-US" sz="2000">
                <a:latin typeface="Times New Roman"/>
                <a:ea typeface="Times New Roman"/>
                <a:cs typeface="Times New Roman"/>
                <a:sym typeface="Times New Roman"/>
              </a:rPr>
              <a:t>+R</a:t>
            </a:r>
            <a:r>
              <a:rPr baseline="-25000" lang="en-US" sz="2000">
                <a:latin typeface="Times New Roman"/>
                <a:ea typeface="Times New Roman"/>
                <a:cs typeface="Times New Roman"/>
                <a:sym typeface="Times New Roman"/>
              </a:rPr>
              <a:t>L</a:t>
            </a:r>
            <a:r>
              <a:rPr lang="en-US" sz="2000">
                <a:latin typeface="Times New Roman"/>
                <a:ea typeface="Times New Roman"/>
                <a:cs typeface="Times New Roman"/>
                <a:sym typeface="Times New Roman"/>
              </a:rPr>
              <a:t>)</a:t>
            </a:r>
            <a:endParaRPr/>
          </a:p>
          <a:p>
            <a:pPr indent="0" lvl="0" marL="0" rtl="0" algn="just">
              <a:lnSpc>
                <a:spcPct val="90000"/>
              </a:lnSpc>
              <a:spcBef>
                <a:spcPts val="970"/>
              </a:spcBef>
              <a:spcAft>
                <a:spcPts val="0"/>
              </a:spcAft>
              <a:buSzPct val="145000"/>
              <a:buNone/>
            </a:pPr>
            <a:r>
              <a:rPr lang="en-US" sz="2000">
                <a:latin typeface="Times New Roman"/>
                <a:ea typeface="Times New Roman"/>
                <a:cs typeface="Times New Roman"/>
                <a:sym typeface="Times New Roman"/>
              </a:rPr>
              <a:t>Which is equal to current in original circuit.</a:t>
            </a:r>
            <a:endParaRPr/>
          </a:p>
          <a:p>
            <a:pPr indent="0" lvl="0" marL="0" rtl="0" algn="just">
              <a:lnSpc>
                <a:spcPct val="90000"/>
              </a:lnSpc>
              <a:spcBef>
                <a:spcPts val="970"/>
              </a:spcBef>
              <a:spcAft>
                <a:spcPts val="0"/>
              </a:spcAft>
              <a:buSzPct val="145000"/>
              <a:buNone/>
            </a:pPr>
            <a:r>
              <a:t/>
            </a:r>
            <a:endParaRPr sz="2000">
              <a:latin typeface="Times New Roman"/>
              <a:ea typeface="Times New Roman"/>
              <a:cs typeface="Times New Roman"/>
              <a:sym typeface="Times New Roman"/>
            </a:endParaRPr>
          </a:p>
          <a:p>
            <a:pPr indent="0" lvl="0" marL="0" rtl="0" algn="just">
              <a:lnSpc>
                <a:spcPct val="90000"/>
              </a:lnSpc>
              <a:spcBef>
                <a:spcPts val="970"/>
              </a:spcBef>
              <a:spcAft>
                <a:spcPts val="0"/>
              </a:spcAft>
              <a:buSzPct val="145000"/>
              <a:buNone/>
            </a:pPr>
            <a:r>
              <a:t/>
            </a:r>
            <a:endParaRPr sz="2000">
              <a:latin typeface="Times New Roman"/>
              <a:ea typeface="Times New Roman"/>
              <a:cs typeface="Times New Roman"/>
              <a:sym typeface="Times New Roman"/>
            </a:endParaRPr>
          </a:p>
          <a:p>
            <a:pPr indent="0" lvl="0" marL="0" rtl="0" algn="l">
              <a:lnSpc>
                <a:spcPct val="90000"/>
              </a:lnSpc>
              <a:spcBef>
                <a:spcPts val="803"/>
              </a:spcBef>
              <a:spcAft>
                <a:spcPts val="0"/>
              </a:spcAft>
              <a:buSzPct val="145000"/>
              <a:buNone/>
            </a:pPr>
            <a:r>
              <a:rPr lang="en-US" sz="1100"/>
              <a:t>'</a:t>
            </a:r>
            <a:endParaRPr/>
          </a:p>
          <a:p>
            <a:pPr indent="0" lvl="0" marL="0" rtl="0" algn="l">
              <a:lnSpc>
                <a:spcPct val="90000"/>
              </a:lnSpc>
              <a:spcBef>
                <a:spcPts val="803"/>
              </a:spcBef>
              <a:spcAft>
                <a:spcPts val="0"/>
              </a:spcAft>
              <a:buSzPct val="145000"/>
              <a:buNone/>
            </a:pPr>
            <a:r>
              <a:t/>
            </a:r>
            <a:endParaRPr sz="1100">
              <a:latin typeface="Times New Roman"/>
              <a:ea typeface="Times New Roman"/>
              <a:cs typeface="Times New Roman"/>
              <a:sym typeface="Times New Roman"/>
            </a:endParaRPr>
          </a:p>
        </p:txBody>
      </p:sp>
      <p:sp>
        <p:nvSpPr>
          <p:cNvPr id="451" name="Google Shape;451;p19"/>
          <p:cNvSpPr txBox="1"/>
          <p:nvPr>
            <p:ph idx="12" type="sldNum"/>
          </p:nvPr>
        </p:nvSpPr>
        <p:spPr>
          <a:xfrm>
            <a:off x="10951856" y="6097169"/>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000">
                <a:latin typeface="Times New Roman"/>
                <a:ea typeface="Times New Roman"/>
                <a:cs typeface="Times New Roman"/>
                <a:sym typeface="Times New Roman"/>
              </a:rPr>
              <a:t>‹#›</a:t>
            </a:fld>
            <a:endParaRPr sz="2000">
              <a:latin typeface="Times New Roman"/>
              <a:ea typeface="Times New Roman"/>
              <a:cs typeface="Times New Roman"/>
              <a:sym typeface="Times New Roman"/>
            </a:endParaRPr>
          </a:p>
        </p:txBody>
      </p:sp>
      <p:sp>
        <p:nvSpPr>
          <p:cNvPr id="452" name="Google Shape;452;p19"/>
          <p:cNvSpPr/>
          <p:nvPr/>
        </p:nvSpPr>
        <p:spPr>
          <a:xfrm>
            <a:off x="6096000" y="648931"/>
            <a:ext cx="5407023" cy="5231964"/>
          </a:xfrm>
          <a:prstGeom prst="roundRect">
            <a:avLst>
              <a:gd fmla="val 4834" name="adj"/>
            </a:avLst>
          </a:prstGeom>
          <a:solidFill>
            <a:schemeClr val="lt1"/>
          </a:solidFill>
          <a:ln cap="flat" cmpd="sng" w="381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descr="A picture containing text, clock&#10;&#10;Description automatically generated" id="453" name="Google Shape;453;p19"/>
          <p:cNvPicPr preferRelativeResize="0"/>
          <p:nvPr/>
        </p:nvPicPr>
        <p:blipFill rotWithShape="1">
          <a:blip r:embed="rId4">
            <a:alphaModFix/>
          </a:blip>
          <a:srcRect b="0" l="0" r="0" t="0"/>
          <a:stretch/>
        </p:blipFill>
        <p:spPr>
          <a:xfrm>
            <a:off x="6204369" y="2079459"/>
            <a:ext cx="5232983" cy="2698864"/>
          </a:xfrm>
          <a:prstGeom prst="rect">
            <a:avLst/>
          </a:prstGeom>
          <a:noFill/>
          <a:ln>
            <a:noFill/>
          </a:ln>
        </p:spPr>
      </p:pic>
      <p:sp>
        <p:nvSpPr>
          <p:cNvPr id="454" name="Google Shape;454;p19"/>
          <p:cNvSpPr txBox="1"/>
          <p:nvPr/>
        </p:nvSpPr>
        <p:spPr>
          <a:xfrm>
            <a:off x="6190893" y="5069457"/>
            <a:ext cx="5201726"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Fig. 6: Circuit diagram of Thevenin theorem.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20"/>
          <p:cNvSpPr txBox="1"/>
          <p:nvPr>
            <p:ph type="title"/>
          </p:nvPr>
        </p:nvSpPr>
        <p:spPr>
          <a:xfrm>
            <a:off x="2330729" y="897147"/>
            <a:ext cx="7000782" cy="67382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        Norton’s Theorem</a:t>
            </a:r>
            <a:r>
              <a:rPr lang="en-US">
                <a:latin typeface="Times New Roman"/>
                <a:ea typeface="Times New Roman"/>
                <a:cs typeface="Times New Roman"/>
                <a:sym typeface="Times New Roman"/>
              </a:rPr>
              <a:t> </a:t>
            </a:r>
            <a:endParaRPr/>
          </a:p>
        </p:txBody>
      </p:sp>
      <p:sp>
        <p:nvSpPr>
          <p:cNvPr id="460" name="Google Shape;460;p20"/>
          <p:cNvSpPr txBox="1"/>
          <p:nvPr>
            <p:ph idx="1" type="body"/>
          </p:nvPr>
        </p:nvSpPr>
        <p:spPr>
          <a:xfrm>
            <a:off x="1295560" y="1470477"/>
            <a:ext cx="10667007" cy="4757791"/>
          </a:xfrm>
          <a:prstGeom prst="rect">
            <a:avLst/>
          </a:prstGeom>
          <a:noFill/>
          <a:ln>
            <a:noFill/>
          </a:ln>
        </p:spPr>
        <p:txBody>
          <a:bodyPr anchorCtr="0" anchor="t" bIns="45700" lIns="91425" spcFirstLastPara="1" rIns="91425" wrap="square" tIns="45700">
            <a:normAutofit fontScale="77500" lnSpcReduction="20000"/>
          </a:bodyPr>
          <a:lstStyle/>
          <a:p>
            <a:pPr indent="-115411" lvl="0" marL="285750" rtl="0" algn="just">
              <a:spcBef>
                <a:spcPts val="0"/>
              </a:spcBef>
              <a:spcAft>
                <a:spcPts val="0"/>
              </a:spcAft>
              <a:buSzPct val="145000"/>
              <a:buNone/>
            </a:pPr>
            <a:r>
              <a:t/>
            </a:r>
            <a:endParaRPr sz="2000">
              <a:latin typeface="Times New Roman"/>
              <a:ea typeface="Times New Roman"/>
              <a:cs typeface="Times New Roman"/>
              <a:sym typeface="Times New Roman"/>
            </a:endParaRPr>
          </a:p>
          <a:p>
            <a:pPr indent="0" lvl="0" marL="0" rtl="0" algn="just">
              <a:spcBef>
                <a:spcPts val="970"/>
              </a:spcBef>
              <a:spcAft>
                <a:spcPts val="0"/>
              </a:spcAft>
              <a:buSzPct val="121486"/>
              <a:buNone/>
            </a:pPr>
            <a:r>
              <a:rPr lang="en-US" sz="2387">
                <a:latin typeface="Times New Roman"/>
                <a:ea typeface="Times New Roman"/>
                <a:cs typeface="Times New Roman"/>
                <a:sym typeface="Times New Roman"/>
              </a:rPr>
              <a:t>Norton’s theorem states that any linear circuit can be simplified by replacing it with an equivalent circuit containing a current source and resistance connected in parallel with a load. Norton circuit is built with I</a:t>
            </a:r>
            <a:r>
              <a:rPr baseline="-25000" lang="en-US" sz="2387">
                <a:latin typeface="Times New Roman"/>
                <a:ea typeface="Times New Roman"/>
                <a:cs typeface="Times New Roman"/>
                <a:sym typeface="Times New Roman"/>
              </a:rPr>
              <a:t>N</a:t>
            </a:r>
            <a:r>
              <a:rPr lang="en-US" sz="2387">
                <a:latin typeface="Times New Roman"/>
                <a:ea typeface="Times New Roman"/>
                <a:cs typeface="Times New Roman"/>
                <a:sym typeface="Times New Roman"/>
              </a:rPr>
              <a:t> and R</a:t>
            </a:r>
            <a:r>
              <a:rPr baseline="-25000" lang="en-US" sz="2387">
                <a:latin typeface="Times New Roman"/>
                <a:ea typeface="Times New Roman"/>
                <a:cs typeface="Times New Roman"/>
                <a:sym typeface="Times New Roman"/>
              </a:rPr>
              <a:t>N</a:t>
            </a:r>
            <a:r>
              <a:rPr lang="en-US" sz="2387">
                <a:latin typeface="Times New Roman"/>
                <a:ea typeface="Times New Roman"/>
                <a:cs typeface="Times New Roman"/>
                <a:sym typeface="Times New Roman"/>
              </a:rPr>
              <a:t> calculated from original circuit. Load current in Norton circuit,</a:t>
            </a:r>
            <a:endParaRPr sz="2787"/>
          </a:p>
          <a:p>
            <a:pPr indent="0" lvl="0" marL="0" rtl="0" algn="l">
              <a:spcBef>
                <a:spcPts val="970"/>
              </a:spcBef>
              <a:spcAft>
                <a:spcPts val="0"/>
              </a:spcAft>
              <a:buSzPct val="121486"/>
              <a:buNone/>
            </a:pPr>
            <a:r>
              <a:rPr lang="en-US" sz="2387">
                <a:latin typeface="Times New Roman"/>
                <a:ea typeface="Times New Roman"/>
                <a:cs typeface="Times New Roman"/>
                <a:sym typeface="Times New Roman"/>
              </a:rPr>
              <a:t>                                                           I</a:t>
            </a:r>
            <a:r>
              <a:rPr baseline="-25000" lang="en-US" sz="2387">
                <a:latin typeface="Times New Roman"/>
                <a:ea typeface="Times New Roman"/>
                <a:cs typeface="Times New Roman"/>
                <a:sym typeface="Times New Roman"/>
              </a:rPr>
              <a:t>L</a:t>
            </a:r>
            <a:r>
              <a:rPr lang="en-US" sz="2387">
                <a:latin typeface="Times New Roman"/>
                <a:ea typeface="Times New Roman"/>
                <a:cs typeface="Times New Roman"/>
                <a:sym typeface="Times New Roman"/>
              </a:rPr>
              <a:t> = I</a:t>
            </a:r>
            <a:r>
              <a:rPr baseline="-25000" lang="en-US" sz="2387">
                <a:latin typeface="Times New Roman"/>
                <a:ea typeface="Times New Roman"/>
                <a:cs typeface="Times New Roman"/>
                <a:sym typeface="Times New Roman"/>
              </a:rPr>
              <a:t>N</a:t>
            </a:r>
            <a:r>
              <a:rPr lang="en-US" sz="2387">
                <a:latin typeface="Times New Roman"/>
                <a:ea typeface="Times New Roman"/>
                <a:cs typeface="Times New Roman"/>
                <a:sym typeface="Times New Roman"/>
              </a:rPr>
              <a:t> ( R</a:t>
            </a:r>
            <a:r>
              <a:rPr baseline="-25000" lang="en-US" sz="2387">
                <a:latin typeface="Times New Roman"/>
                <a:ea typeface="Times New Roman"/>
                <a:cs typeface="Times New Roman"/>
                <a:sym typeface="Times New Roman"/>
              </a:rPr>
              <a:t>N</a:t>
            </a:r>
            <a:r>
              <a:rPr lang="en-US" sz="2387">
                <a:latin typeface="Times New Roman"/>
                <a:ea typeface="Times New Roman"/>
                <a:cs typeface="Times New Roman"/>
                <a:sym typeface="Times New Roman"/>
              </a:rPr>
              <a:t>/(R</a:t>
            </a:r>
            <a:r>
              <a:rPr baseline="-25000" lang="en-US" sz="2387">
                <a:latin typeface="Times New Roman"/>
                <a:ea typeface="Times New Roman"/>
                <a:cs typeface="Times New Roman"/>
                <a:sym typeface="Times New Roman"/>
              </a:rPr>
              <a:t>N</a:t>
            </a:r>
            <a:r>
              <a:rPr lang="en-US" sz="2387">
                <a:latin typeface="Times New Roman"/>
                <a:ea typeface="Times New Roman"/>
                <a:cs typeface="Times New Roman"/>
                <a:sym typeface="Times New Roman"/>
              </a:rPr>
              <a:t>+R</a:t>
            </a:r>
            <a:r>
              <a:rPr baseline="-25000" lang="en-US" sz="2387">
                <a:latin typeface="Times New Roman"/>
                <a:ea typeface="Times New Roman"/>
                <a:cs typeface="Times New Roman"/>
                <a:sym typeface="Times New Roman"/>
              </a:rPr>
              <a:t>L</a:t>
            </a:r>
            <a:r>
              <a:rPr lang="en-US" sz="2387">
                <a:latin typeface="Times New Roman"/>
                <a:ea typeface="Times New Roman"/>
                <a:cs typeface="Times New Roman"/>
                <a:sym typeface="Times New Roman"/>
              </a:rPr>
              <a:t>)</a:t>
            </a:r>
            <a:endParaRPr sz="2787"/>
          </a:p>
          <a:p>
            <a:pPr indent="0" lvl="0" marL="0" rtl="0" algn="l">
              <a:spcBef>
                <a:spcPts val="970"/>
              </a:spcBef>
              <a:spcAft>
                <a:spcPts val="0"/>
              </a:spcAft>
              <a:buSzPct val="121486"/>
              <a:buNone/>
            </a:pPr>
            <a:r>
              <a:rPr lang="en-US" sz="2387">
                <a:latin typeface="Times New Roman"/>
                <a:ea typeface="Times New Roman"/>
                <a:cs typeface="Times New Roman"/>
                <a:sym typeface="Times New Roman"/>
              </a:rPr>
              <a:t>Which is equal to current of original circuit.</a:t>
            </a:r>
            <a:endParaRPr sz="2787"/>
          </a:p>
          <a:p>
            <a:pPr indent="0" lvl="0" marL="0" rtl="0" algn="l">
              <a:spcBef>
                <a:spcPts val="1044"/>
              </a:spcBef>
              <a:spcAft>
                <a:spcPts val="0"/>
              </a:spcAft>
              <a:buSzPct val="145000"/>
              <a:buNone/>
            </a:pPr>
            <a:r>
              <a:t/>
            </a:r>
            <a:endParaRPr>
              <a:latin typeface="Corbel"/>
              <a:ea typeface="Corbel"/>
              <a:cs typeface="Corbel"/>
              <a:sym typeface="Corbel"/>
            </a:endParaRPr>
          </a:p>
          <a:p>
            <a:pPr indent="0" lvl="0" marL="0" rtl="0" algn="l">
              <a:spcBef>
                <a:spcPts val="1044"/>
              </a:spcBef>
              <a:spcAft>
                <a:spcPts val="0"/>
              </a:spcAft>
              <a:buSzPct val="145000"/>
              <a:buNone/>
            </a:pPr>
            <a:r>
              <a:t/>
            </a:r>
            <a:endParaRPr/>
          </a:p>
          <a:p>
            <a:pPr indent="0" lvl="0" marL="0" rtl="0" algn="l">
              <a:spcBef>
                <a:spcPts val="970"/>
              </a:spcBef>
              <a:spcAft>
                <a:spcPts val="0"/>
              </a:spcAft>
              <a:buSzPct val="145000"/>
              <a:buNone/>
            </a:pPr>
            <a:r>
              <a:rPr b="1" lang="en-US" sz="2000">
                <a:solidFill>
                  <a:srgbClr val="000000"/>
                </a:solidFill>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0" rtl="0" algn="l">
              <a:spcBef>
                <a:spcPts val="970"/>
              </a:spcBef>
              <a:spcAft>
                <a:spcPts val="0"/>
              </a:spcAft>
              <a:buSzPct val="145000"/>
              <a:buNone/>
            </a:pPr>
            <a:r>
              <a:rPr b="1"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0" rtl="0" algn="l">
              <a:spcBef>
                <a:spcPts val="970"/>
              </a:spcBef>
              <a:spcAft>
                <a:spcPts val="0"/>
              </a:spcAft>
              <a:buSzPct val="145000"/>
              <a:buNone/>
            </a:pPr>
            <a:r>
              <a:rPr b="1"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0" rtl="0" algn="l">
              <a:spcBef>
                <a:spcPts val="970"/>
              </a:spcBef>
              <a:spcAft>
                <a:spcPts val="0"/>
              </a:spcAft>
              <a:buSzPct val="145000"/>
              <a:buNone/>
            </a:pPr>
            <a:r>
              <a:rPr b="1"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a:p>
            <a:pPr indent="0" lvl="0" marL="0" rtl="0" algn="l">
              <a:spcBef>
                <a:spcPts val="970"/>
              </a:spcBef>
              <a:spcAft>
                <a:spcPts val="0"/>
              </a:spcAft>
              <a:buSzPct val="145000"/>
              <a:buNone/>
            </a:pPr>
            <a:r>
              <a:rPr b="1" lang="en-US" sz="2000">
                <a:latin typeface="Times New Roman"/>
                <a:ea typeface="Times New Roman"/>
                <a:cs typeface="Times New Roman"/>
                <a:sym typeface="Times New Roman"/>
              </a:rPr>
              <a:t>                                          </a:t>
            </a:r>
            <a:endParaRPr b="1" sz="2000">
              <a:latin typeface="Times New Roman"/>
              <a:ea typeface="Times New Roman"/>
              <a:cs typeface="Times New Roman"/>
              <a:sym typeface="Times New Roman"/>
            </a:endParaRPr>
          </a:p>
          <a:p>
            <a:pPr indent="0" lvl="0" marL="0" rtl="0" algn="l">
              <a:spcBef>
                <a:spcPts val="970"/>
              </a:spcBef>
              <a:spcAft>
                <a:spcPts val="0"/>
              </a:spcAft>
              <a:buSzPct val="145000"/>
              <a:buNone/>
            </a:pPr>
            <a:r>
              <a:rPr b="1" lang="en-US" sz="2000">
                <a:latin typeface="Times New Roman"/>
                <a:ea typeface="Times New Roman"/>
                <a:cs typeface="Times New Roman"/>
                <a:sym typeface="Times New Roman"/>
              </a:rPr>
              <a:t>                                                   Fig. 7: Circuit diagram for Norton’s theorem.</a:t>
            </a:r>
            <a:endParaRPr sz="2000">
              <a:latin typeface="Times New Roman"/>
              <a:ea typeface="Times New Roman"/>
              <a:cs typeface="Times New Roman"/>
              <a:sym typeface="Times New Roman"/>
            </a:endParaRPr>
          </a:p>
          <a:p>
            <a:pPr indent="0" lvl="0" marL="0" rtl="0" algn="l">
              <a:spcBef>
                <a:spcPts val="1044"/>
              </a:spcBef>
              <a:spcAft>
                <a:spcPts val="0"/>
              </a:spcAft>
              <a:buSzPct val="145000"/>
              <a:buNone/>
            </a:pPr>
            <a:r>
              <a:t/>
            </a:r>
            <a:endParaRPr/>
          </a:p>
        </p:txBody>
      </p:sp>
      <p:sp>
        <p:nvSpPr>
          <p:cNvPr id="461" name="Google Shape;461;p20"/>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descr="Diagram, schematic&#10;&#10;Description automatically generated" id="462" name="Google Shape;462;p20"/>
          <p:cNvPicPr preferRelativeResize="0"/>
          <p:nvPr/>
        </p:nvPicPr>
        <p:blipFill rotWithShape="1">
          <a:blip r:embed="rId3">
            <a:alphaModFix/>
          </a:blip>
          <a:srcRect b="0" l="0" r="0" t="0"/>
          <a:stretch/>
        </p:blipFill>
        <p:spPr>
          <a:xfrm>
            <a:off x="3733457" y="3513885"/>
            <a:ext cx="4195313" cy="18921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AEA"/>
            </a:gs>
            <a:gs pos="100000">
              <a:srgbClr val="A3A5A6"/>
            </a:gs>
          </a:gsLst>
          <a:lin ang="5400000" scaled="0"/>
        </a:gradFill>
      </p:bgPr>
    </p:bg>
    <p:spTree>
      <p:nvGrpSpPr>
        <p:cNvPr id="172" name="Shape 172"/>
        <p:cNvGrpSpPr/>
        <p:nvPr/>
      </p:nvGrpSpPr>
      <p:grpSpPr>
        <a:xfrm>
          <a:off x="0" y="0"/>
          <a:ext cx="0" cy="0"/>
          <a:chOff x="0" y="0"/>
          <a:chExt cx="0" cy="0"/>
        </a:xfrm>
      </p:grpSpPr>
      <p:sp>
        <p:nvSpPr>
          <p:cNvPr id="173" name="Google Shape;173;p2"/>
          <p:cNvSpPr/>
          <p:nvPr/>
        </p:nvSpPr>
        <p:spPr>
          <a:xfrm>
            <a:off x="0" y="0"/>
            <a:ext cx="12192000" cy="6858000"/>
          </a:xfrm>
          <a:prstGeom prst="rect">
            <a:avLst/>
          </a:prstGeom>
          <a:gradFill>
            <a:gsLst>
              <a:gs pos="0">
                <a:srgbClr val="E9EAEA"/>
              </a:gs>
              <a:gs pos="100000">
                <a:srgbClr val="A3A5A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174" name="Google Shape;174;p2"/>
          <p:cNvSpPr/>
          <p:nvPr/>
        </p:nvSpPr>
        <p:spPr>
          <a:xfrm flipH="1" rot="10800000">
            <a:off x="-1" y="-1"/>
            <a:ext cx="4403709" cy="6858001"/>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a:gsLst>
              <a:gs pos="0">
                <a:srgbClr val="63636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orbel"/>
              <a:ea typeface="Corbel"/>
              <a:cs typeface="Corbel"/>
              <a:sym typeface="Corbel"/>
            </a:endParaRPr>
          </a:p>
        </p:txBody>
      </p:sp>
      <p:sp>
        <p:nvSpPr>
          <p:cNvPr id="175" name="Google Shape;175;p2"/>
          <p:cNvSpPr txBox="1"/>
          <p:nvPr>
            <p:ph type="title"/>
          </p:nvPr>
        </p:nvSpPr>
        <p:spPr>
          <a:xfrm>
            <a:off x="-428261" y="484517"/>
            <a:ext cx="4393998" cy="5105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5000"/>
              <a:buFont typeface="Times New Roman"/>
              <a:buNone/>
            </a:pPr>
            <a:r>
              <a:rPr b="1" lang="en-US" sz="5000">
                <a:solidFill>
                  <a:srgbClr val="FFFFFF"/>
                </a:solidFill>
                <a:latin typeface="Times New Roman"/>
                <a:ea typeface="Times New Roman"/>
                <a:cs typeface="Times New Roman"/>
                <a:sym typeface="Times New Roman"/>
              </a:rPr>
              <a:t>        </a:t>
            </a:r>
            <a:br>
              <a:rPr b="1" lang="en-US" sz="5000">
                <a:latin typeface="Times New Roman"/>
                <a:ea typeface="Times New Roman"/>
                <a:cs typeface="Times New Roman"/>
                <a:sym typeface="Times New Roman"/>
              </a:rPr>
            </a:br>
            <a:r>
              <a:rPr lang="en-US" sz="4500">
                <a:solidFill>
                  <a:srgbClr val="FFFFFF"/>
                </a:solidFill>
                <a:latin typeface="Times New Roman"/>
                <a:ea typeface="Times New Roman"/>
                <a:cs typeface="Times New Roman"/>
                <a:sym typeface="Times New Roman"/>
              </a:rPr>
              <a:t>CONTENTS</a:t>
            </a:r>
            <a:endParaRPr/>
          </a:p>
        </p:txBody>
      </p:sp>
      <p:grpSp>
        <p:nvGrpSpPr>
          <p:cNvPr id="176" name="Google Shape;176;p2"/>
          <p:cNvGrpSpPr/>
          <p:nvPr/>
        </p:nvGrpSpPr>
        <p:grpSpPr>
          <a:xfrm>
            <a:off x="3315292" y="0"/>
            <a:ext cx="2436813" cy="6858001"/>
            <a:chOff x="1320800" y="0"/>
            <a:chExt cx="2436813" cy="6858001"/>
          </a:xfrm>
        </p:grpSpPr>
        <p:sp>
          <p:nvSpPr>
            <p:cNvPr id="177" name="Google Shape;177;p2"/>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78" name="Google Shape;178;p2"/>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79" name="Google Shape;179;p2"/>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80" name="Google Shape;180;p2"/>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181" name="Google Shape;181;p2"/>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182" name="Google Shape;182;p2"/>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183" name="Google Shape;183;p2"/>
          <p:cNvSpPr txBox="1"/>
          <p:nvPr>
            <p:ph idx="12" type="sldNum"/>
          </p:nvPr>
        </p:nvSpPr>
        <p:spPr>
          <a:xfrm>
            <a:off x="11440686" y="6255320"/>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sz="1500">
                <a:latin typeface="Times New Roman"/>
                <a:ea typeface="Times New Roman"/>
                <a:cs typeface="Times New Roman"/>
                <a:sym typeface="Times New Roman"/>
              </a:rPr>
              <a:t>2</a:t>
            </a:r>
            <a:endParaRPr/>
          </a:p>
        </p:txBody>
      </p:sp>
      <p:pic>
        <p:nvPicPr>
          <p:cNvPr descr="Books with solid fill" id="184" name="Google Shape;184;p2"/>
          <p:cNvPicPr preferRelativeResize="0"/>
          <p:nvPr/>
        </p:nvPicPr>
        <p:blipFill rotWithShape="1">
          <a:blip r:embed="rId3">
            <a:alphaModFix/>
          </a:blip>
          <a:srcRect b="0" l="0" r="0" t="0"/>
          <a:stretch/>
        </p:blipFill>
        <p:spPr>
          <a:xfrm>
            <a:off x="1929442" y="4050102"/>
            <a:ext cx="914400" cy="914400"/>
          </a:xfrm>
          <a:prstGeom prst="rect">
            <a:avLst/>
          </a:prstGeom>
          <a:noFill/>
          <a:ln>
            <a:noFill/>
          </a:ln>
        </p:spPr>
      </p:pic>
      <p:pic>
        <p:nvPicPr>
          <p:cNvPr descr="Head with gears with solid fill" id="185" name="Google Shape;185;p2"/>
          <p:cNvPicPr preferRelativeResize="0"/>
          <p:nvPr/>
        </p:nvPicPr>
        <p:blipFill rotWithShape="1">
          <a:blip r:embed="rId4">
            <a:alphaModFix/>
          </a:blip>
          <a:srcRect b="0" l="0" r="0" t="0"/>
          <a:stretch/>
        </p:blipFill>
        <p:spPr>
          <a:xfrm>
            <a:off x="276046" y="4150744"/>
            <a:ext cx="914400" cy="914400"/>
          </a:xfrm>
          <a:prstGeom prst="rect">
            <a:avLst/>
          </a:prstGeom>
          <a:noFill/>
          <a:ln>
            <a:noFill/>
          </a:ln>
        </p:spPr>
      </p:pic>
      <p:pic>
        <p:nvPicPr>
          <p:cNvPr descr="Open book with solid fill" id="186" name="Google Shape;186;p2"/>
          <p:cNvPicPr preferRelativeResize="0"/>
          <p:nvPr/>
        </p:nvPicPr>
        <p:blipFill rotWithShape="1">
          <a:blip r:embed="rId5">
            <a:alphaModFix/>
          </a:blip>
          <a:srcRect b="0" l="0" r="0" t="0"/>
          <a:stretch/>
        </p:blipFill>
        <p:spPr>
          <a:xfrm>
            <a:off x="937404" y="685800"/>
            <a:ext cx="914400" cy="914400"/>
          </a:xfrm>
          <a:prstGeom prst="rect">
            <a:avLst/>
          </a:prstGeom>
          <a:noFill/>
          <a:ln>
            <a:noFill/>
          </a:ln>
        </p:spPr>
      </p:pic>
      <p:pic>
        <p:nvPicPr>
          <p:cNvPr descr="Internet with solid fill" id="187" name="Google Shape;187;p2"/>
          <p:cNvPicPr preferRelativeResize="0"/>
          <p:nvPr/>
        </p:nvPicPr>
        <p:blipFill rotWithShape="1">
          <a:blip r:embed="rId6">
            <a:alphaModFix/>
          </a:blip>
          <a:srcRect b="0" l="0" r="0" t="0"/>
          <a:stretch/>
        </p:blipFill>
        <p:spPr>
          <a:xfrm>
            <a:off x="204159" y="1778480"/>
            <a:ext cx="914400" cy="914400"/>
          </a:xfrm>
          <a:prstGeom prst="rect">
            <a:avLst/>
          </a:prstGeom>
          <a:noFill/>
          <a:ln>
            <a:noFill/>
          </a:ln>
        </p:spPr>
      </p:pic>
      <p:pic>
        <p:nvPicPr>
          <p:cNvPr descr="Lightbulb and gear with solid fill" id="188" name="Google Shape;188;p2"/>
          <p:cNvPicPr preferRelativeResize="0"/>
          <p:nvPr/>
        </p:nvPicPr>
        <p:blipFill rotWithShape="1">
          <a:blip r:embed="rId7">
            <a:alphaModFix/>
          </a:blip>
          <a:srcRect b="0" l="0" r="0" t="0"/>
          <a:stretch/>
        </p:blipFill>
        <p:spPr>
          <a:xfrm>
            <a:off x="937404" y="5588479"/>
            <a:ext cx="914400" cy="914400"/>
          </a:xfrm>
          <a:prstGeom prst="rect">
            <a:avLst/>
          </a:prstGeom>
          <a:noFill/>
          <a:ln>
            <a:noFill/>
          </a:ln>
        </p:spPr>
      </p:pic>
      <p:pic>
        <p:nvPicPr>
          <p:cNvPr descr="Smart Phone with solid fill" id="189" name="Google Shape;189;p2"/>
          <p:cNvPicPr preferRelativeResize="0"/>
          <p:nvPr/>
        </p:nvPicPr>
        <p:blipFill rotWithShape="1">
          <a:blip r:embed="rId8">
            <a:alphaModFix/>
          </a:blip>
          <a:srcRect b="0" l="0" r="0" t="0"/>
          <a:stretch/>
        </p:blipFill>
        <p:spPr>
          <a:xfrm>
            <a:off x="2533291" y="5415951"/>
            <a:ext cx="914400" cy="914400"/>
          </a:xfrm>
          <a:prstGeom prst="rect">
            <a:avLst/>
          </a:prstGeom>
          <a:noFill/>
          <a:ln>
            <a:noFill/>
          </a:ln>
        </p:spPr>
      </p:pic>
      <p:pic>
        <p:nvPicPr>
          <p:cNvPr descr="Tools with solid fill" id="190" name="Google Shape;190;p2"/>
          <p:cNvPicPr preferRelativeResize="0"/>
          <p:nvPr/>
        </p:nvPicPr>
        <p:blipFill rotWithShape="1">
          <a:blip r:embed="rId9">
            <a:alphaModFix/>
          </a:blip>
          <a:srcRect b="0" l="0" r="0" t="0"/>
          <a:stretch/>
        </p:blipFill>
        <p:spPr>
          <a:xfrm>
            <a:off x="2389517" y="1778479"/>
            <a:ext cx="914400" cy="914400"/>
          </a:xfrm>
          <a:prstGeom prst="rect">
            <a:avLst/>
          </a:prstGeom>
          <a:noFill/>
          <a:ln>
            <a:noFill/>
          </a:ln>
        </p:spPr>
      </p:pic>
      <p:graphicFrame>
        <p:nvGraphicFramePr>
          <p:cNvPr id="191" name="Google Shape;191;p2"/>
          <p:cNvGraphicFramePr/>
          <p:nvPr/>
        </p:nvGraphicFramePr>
        <p:xfrm>
          <a:off x="5635924" y="1236454"/>
          <a:ext cx="3000000" cy="3000000"/>
        </p:xfrm>
        <a:graphic>
          <a:graphicData uri="http://schemas.openxmlformats.org/drawingml/2006/table">
            <a:tbl>
              <a:tblPr bandRow="1" firstRow="1">
                <a:noFill/>
                <a:tableStyleId>{7169D2E6-F11A-4CF6-8117-AD9E88D21086}</a:tableStyleId>
              </a:tblPr>
              <a:tblGrid>
                <a:gridCol w="4286250"/>
                <a:gridCol w="1459200"/>
              </a:tblGrid>
              <a:tr h="322200">
                <a:tc>
                  <a:txBody>
                    <a:bodyPr/>
                    <a:lstStyle/>
                    <a:p>
                      <a:pPr indent="0" lvl="0" marL="0" marR="0" rtl="0" algn="l">
                        <a:spcBef>
                          <a:spcPts val="0"/>
                        </a:spcBef>
                        <a:spcAft>
                          <a:spcPts val="0"/>
                        </a:spcAft>
                        <a:buClr>
                          <a:schemeClr val="dk1"/>
                        </a:buClr>
                        <a:buSzPts val="1500"/>
                        <a:buFont typeface="Times New Roman"/>
                        <a:buNone/>
                      </a:pPr>
                      <a:r>
                        <a:rPr lang="en-US" sz="1500" u="none" cap="none" strike="noStrike">
                          <a:latin typeface="Times New Roman"/>
                          <a:ea typeface="Times New Roman"/>
                          <a:cs typeface="Times New Roman"/>
                          <a:sym typeface="Times New Roman"/>
                        </a:rPr>
                        <a:t>            Contents</a:t>
                      </a:r>
                      <a:endParaRPr/>
                    </a:p>
                  </a:txBody>
                  <a:tcPr marT="45725" marB="45725" marR="91450" marL="91450">
                    <a:solidFill>
                      <a:schemeClr val="dk1"/>
                    </a:solidFill>
                  </a:tcPr>
                </a:tc>
                <a:tc>
                  <a:txBody>
                    <a:bodyPr/>
                    <a:lstStyle/>
                    <a:p>
                      <a:pPr indent="0" lvl="0" marL="0" marR="0" rtl="0" algn="l">
                        <a:spcBef>
                          <a:spcPts val="0"/>
                        </a:spcBef>
                        <a:spcAft>
                          <a:spcPts val="0"/>
                        </a:spcAft>
                        <a:buNone/>
                      </a:pPr>
                      <a:r>
                        <a:rPr lang="en-US" sz="1500" u="none" cap="none" strike="noStrike">
                          <a:latin typeface="Times New Roman"/>
                          <a:ea typeface="Times New Roman"/>
                          <a:cs typeface="Times New Roman"/>
                          <a:sym typeface="Times New Roman"/>
                        </a:rPr>
                        <a:t> Slide No.</a:t>
                      </a:r>
                      <a:endParaRPr/>
                    </a:p>
                  </a:txBody>
                  <a:tcPr marT="45725" marB="45725" marR="91450" marL="91450">
                    <a:solidFill>
                      <a:schemeClr val="dk1"/>
                    </a:solidFill>
                  </a:tcPr>
                </a:tc>
              </a:tr>
              <a:tr h="372900">
                <a:tc>
                  <a:txBody>
                    <a:bodyPr/>
                    <a:lstStyle/>
                    <a:p>
                      <a:pPr indent="0" lvl="0" marL="0" marR="0" rtl="0" algn="l">
                        <a:spcBef>
                          <a:spcPts val="0"/>
                        </a:spcBef>
                        <a:spcAft>
                          <a:spcPts val="0"/>
                        </a:spcAft>
                        <a:buNone/>
                      </a:pPr>
                      <a:r>
                        <a:rPr b="1" lang="en-US" sz="1500">
                          <a:solidFill>
                            <a:schemeClr val="dk1"/>
                          </a:solidFill>
                          <a:latin typeface="Times New Roman"/>
                          <a:ea typeface="Times New Roman"/>
                          <a:cs typeface="Times New Roman"/>
                          <a:sym typeface="Times New Roman"/>
                        </a:rPr>
                        <a:t>Introduction</a:t>
                      </a:r>
                      <a:endParaRPr/>
                    </a:p>
                  </a:txBody>
                  <a:tcPr marT="45725" marB="45725" marR="91450" marL="91450">
                    <a:solidFill>
                      <a:schemeClr val="lt2"/>
                    </a:solidFill>
                  </a:tcPr>
                </a:tc>
                <a:tc>
                  <a:txBody>
                    <a:bodyPr/>
                    <a:lstStyle/>
                    <a:p>
                      <a:pPr indent="0" lvl="0" marL="0" marR="0" rtl="0" algn="l">
                        <a:spcBef>
                          <a:spcPts val="0"/>
                        </a:spcBef>
                        <a:spcAft>
                          <a:spcPts val="0"/>
                        </a:spcAft>
                        <a:buNone/>
                      </a:pPr>
                      <a:r>
                        <a:rPr lang="en-US" sz="1500">
                          <a:solidFill>
                            <a:schemeClr val="lt2"/>
                          </a:solidFill>
                          <a:latin typeface="Times New Roman"/>
                          <a:ea typeface="Times New Roman"/>
                          <a:cs typeface="Times New Roman"/>
                          <a:sym typeface="Times New Roman"/>
                        </a:rPr>
                        <a:t>        </a:t>
                      </a:r>
                      <a:r>
                        <a:rPr lang="en-US" sz="1500">
                          <a:solidFill>
                            <a:schemeClr val="dk1"/>
                          </a:solidFill>
                          <a:latin typeface="Times New Roman"/>
                          <a:ea typeface="Times New Roman"/>
                          <a:cs typeface="Times New Roman"/>
                          <a:sym typeface="Times New Roman"/>
                        </a:rPr>
                        <a:t>3</a:t>
                      </a:r>
                      <a:endParaRPr sz="1500"/>
                    </a:p>
                  </a:txBody>
                  <a:tcPr marT="45725" marB="45725" marR="91450" marL="91450">
                    <a:solidFill>
                      <a:schemeClr val="lt2"/>
                    </a:solidFill>
                  </a:tcPr>
                </a:tc>
              </a:tr>
              <a:tr h="322200">
                <a:tc>
                  <a:txBody>
                    <a:bodyPr/>
                    <a:lstStyle/>
                    <a:p>
                      <a:pPr indent="0" lvl="0" marL="0" marR="0" rtl="0" algn="l">
                        <a:spcBef>
                          <a:spcPts val="0"/>
                        </a:spcBef>
                        <a:spcAft>
                          <a:spcPts val="0"/>
                        </a:spcAft>
                        <a:buClr>
                          <a:schemeClr val="dk1"/>
                        </a:buClr>
                        <a:buSzPts val="1500"/>
                        <a:buFont typeface="Times New Roman"/>
                        <a:buNone/>
                      </a:pPr>
                      <a:r>
                        <a:rPr b="1" lang="en-US" sz="1500">
                          <a:latin typeface="Times New Roman"/>
                          <a:ea typeface="Times New Roman"/>
                          <a:cs typeface="Times New Roman"/>
                          <a:sym typeface="Times New Roman"/>
                        </a:rPr>
                        <a:t>Relative works</a:t>
                      </a:r>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10</a:t>
                      </a:r>
                      <a:endParaRPr/>
                    </a:p>
                  </a:txBody>
                  <a:tcPr marT="45725" marB="45725" marR="91450" marL="91450">
                    <a:solidFill>
                      <a:schemeClr val="lt1"/>
                    </a:solidFill>
                  </a:tcPr>
                </a:tc>
              </a:tr>
              <a:tr h="322200">
                <a:tc>
                  <a:txBody>
                    <a:bodyPr/>
                    <a:lstStyle/>
                    <a:p>
                      <a:pPr indent="0" lvl="0" marL="0" marR="0" rtl="0" algn="l">
                        <a:spcBef>
                          <a:spcPts val="0"/>
                        </a:spcBef>
                        <a:spcAft>
                          <a:spcPts val="0"/>
                        </a:spcAft>
                        <a:buNone/>
                      </a:pPr>
                      <a:r>
                        <a:rPr b="1" lang="en-US" sz="1500">
                          <a:latin typeface="Times New Roman"/>
                          <a:ea typeface="Times New Roman"/>
                          <a:cs typeface="Times New Roman"/>
                          <a:sym typeface="Times New Roman"/>
                        </a:rPr>
                        <a:t>Project overview</a:t>
                      </a:r>
                      <a:endParaRPr/>
                    </a:p>
                  </a:txBody>
                  <a:tcPr marT="45725" marB="45725" marR="91450" marL="91450">
                    <a:solidFill>
                      <a:schemeClr val="lt2"/>
                    </a:solidFill>
                  </a:tcPr>
                </a:tc>
                <a:tc>
                  <a:txBody>
                    <a:bodyPr/>
                    <a:lstStyle/>
                    <a:p>
                      <a:pPr indent="0" lvl="0" marL="0" marR="0" rtl="0" algn="l">
                        <a:spcBef>
                          <a:spcPts val="0"/>
                        </a:spcBef>
                        <a:spcAft>
                          <a:spcPts val="0"/>
                        </a:spcAft>
                        <a:buNone/>
                      </a:pPr>
                      <a:r>
                        <a:rPr lang="en-US" sz="1500">
                          <a:latin typeface="Times New Roman"/>
                          <a:ea typeface="Times New Roman"/>
                          <a:cs typeface="Times New Roman"/>
                          <a:sym typeface="Times New Roman"/>
                        </a:rPr>
                        <a:t>       7</a:t>
                      </a:r>
                      <a:endParaRPr/>
                    </a:p>
                  </a:txBody>
                  <a:tcPr marT="45725" marB="45725" marR="91450" marL="91450">
                    <a:solidFill>
                      <a:schemeClr val="lt2"/>
                    </a:solidFill>
                  </a:tcPr>
                </a:tc>
              </a:tr>
              <a:tr h="421525">
                <a:tc>
                  <a:txBody>
                    <a:bodyPr/>
                    <a:lstStyle/>
                    <a:p>
                      <a:pPr indent="0" lvl="0" marL="0" marR="0" rtl="0" algn="l">
                        <a:spcBef>
                          <a:spcPts val="0"/>
                        </a:spcBef>
                        <a:spcAft>
                          <a:spcPts val="0"/>
                        </a:spcAft>
                        <a:buClr>
                          <a:schemeClr val="dk1"/>
                        </a:buClr>
                        <a:buSzPts val="1500"/>
                        <a:buFont typeface="Times New Roman"/>
                        <a:buNone/>
                      </a:pPr>
                      <a:r>
                        <a:rPr b="1" i="0" lang="en-US" sz="1500" u="none" strike="noStrike">
                          <a:latin typeface="Times New Roman"/>
                          <a:ea typeface="Times New Roman"/>
                          <a:cs typeface="Times New Roman"/>
                          <a:sym typeface="Times New Roman"/>
                        </a:rPr>
                        <a:t>Requirements</a:t>
                      </a:r>
                      <a:endParaRPr/>
                    </a:p>
                  </a:txBody>
                  <a:tcPr marT="45725" marB="45725" marR="91450" marL="91450">
                    <a:solidFill>
                      <a:schemeClr val="lt1"/>
                    </a:solidFill>
                  </a:tcPr>
                </a:tc>
                <a:tc>
                  <a:txBody>
                    <a:bodyPr/>
                    <a:lstStyle/>
                    <a:p>
                      <a:pPr indent="0" lvl="0" marL="0" marR="0" rtl="0" algn="l">
                        <a:spcBef>
                          <a:spcPts val="0"/>
                        </a:spcBef>
                        <a:spcAft>
                          <a:spcPts val="0"/>
                        </a:spcAft>
                        <a:buNone/>
                      </a:pPr>
                      <a:r>
                        <a:rPr lang="en-US" sz="1500">
                          <a:solidFill>
                            <a:schemeClr val="lt2"/>
                          </a:solidFill>
                          <a:latin typeface="Times New Roman"/>
                          <a:ea typeface="Times New Roman"/>
                          <a:cs typeface="Times New Roman"/>
                          <a:sym typeface="Times New Roman"/>
                        </a:rPr>
                        <a:t>      </a:t>
                      </a:r>
                      <a:r>
                        <a:rPr lang="en-US" sz="1500">
                          <a:solidFill>
                            <a:schemeClr val="dk1"/>
                          </a:solidFill>
                          <a:latin typeface="Times New Roman"/>
                          <a:ea typeface="Times New Roman"/>
                          <a:cs typeface="Times New Roman"/>
                          <a:sym typeface="Times New Roman"/>
                        </a:rPr>
                        <a:t> 13</a:t>
                      </a:r>
                      <a:endParaRPr/>
                    </a:p>
                  </a:txBody>
                  <a:tcPr marT="45725" marB="45725" marR="91450" marL="91450">
                    <a:solidFill>
                      <a:schemeClr val="lt1"/>
                    </a:solidFill>
                  </a:tcPr>
                </a:tc>
              </a:tr>
              <a:tr h="421525">
                <a:tc>
                  <a:txBody>
                    <a:bodyPr/>
                    <a:lstStyle/>
                    <a:p>
                      <a:pPr indent="0" lvl="0" marL="0" marR="0" rtl="0" algn="l">
                        <a:spcBef>
                          <a:spcPts val="0"/>
                        </a:spcBef>
                        <a:spcAft>
                          <a:spcPts val="0"/>
                        </a:spcAft>
                        <a:buClr>
                          <a:schemeClr val="dk1"/>
                        </a:buClr>
                        <a:buSzPts val="1500"/>
                        <a:buFont typeface="Times New Roman"/>
                        <a:buNone/>
                      </a:pPr>
                      <a:r>
                        <a:rPr b="1" i="0" lang="en-US" sz="1500" u="none" strike="noStrike">
                          <a:latin typeface="Times New Roman"/>
                          <a:ea typeface="Times New Roman"/>
                          <a:cs typeface="Times New Roman"/>
                          <a:sym typeface="Times New Roman"/>
                        </a:rPr>
                        <a:t>Theories</a:t>
                      </a:r>
                      <a:endParaRPr/>
                    </a:p>
                  </a:txBody>
                  <a:tcPr marT="45725" marB="45725" marR="91450" marL="91450">
                    <a:solidFill>
                      <a:schemeClr val="lt2"/>
                    </a:solidFill>
                  </a:tcPr>
                </a:tc>
                <a:tc>
                  <a:txBody>
                    <a:bodyPr/>
                    <a:lstStyle/>
                    <a:p>
                      <a:pPr indent="0" lvl="0" marL="0" marR="0" rtl="0" algn="l">
                        <a:spcBef>
                          <a:spcPts val="0"/>
                        </a:spcBef>
                        <a:spcAft>
                          <a:spcPts val="0"/>
                        </a:spcAft>
                        <a:buClr>
                          <a:schemeClr val="dk1"/>
                        </a:buClr>
                        <a:buSzPts val="1500"/>
                        <a:buFont typeface="Times New Roman"/>
                        <a:buNone/>
                      </a:pPr>
                      <a:r>
                        <a:rPr lang="en-US" sz="1500">
                          <a:solidFill>
                            <a:schemeClr val="dk1"/>
                          </a:solidFill>
                          <a:latin typeface="Times New Roman"/>
                          <a:ea typeface="Times New Roman"/>
                          <a:cs typeface="Times New Roman"/>
                          <a:sym typeface="Times New Roman"/>
                        </a:rPr>
                        <a:t>       16</a:t>
                      </a:r>
                      <a:endParaRPr/>
                    </a:p>
                  </a:txBody>
                  <a:tcPr marT="45725" marB="45725" marR="91450" marL="91450">
                    <a:solidFill>
                      <a:schemeClr val="lt2"/>
                    </a:solidFill>
                  </a:tcPr>
                </a:tc>
              </a:tr>
              <a:tr h="356675">
                <a:tc>
                  <a:txBody>
                    <a:bodyPr/>
                    <a:lstStyle/>
                    <a:p>
                      <a:pPr indent="0" lvl="0" marL="0" marR="0" rtl="0" algn="l">
                        <a:spcBef>
                          <a:spcPts val="0"/>
                        </a:spcBef>
                        <a:spcAft>
                          <a:spcPts val="0"/>
                        </a:spcAft>
                        <a:buClr>
                          <a:schemeClr val="dk1"/>
                        </a:buClr>
                        <a:buSzPts val="1500"/>
                        <a:buFont typeface="Times New Roman"/>
                        <a:buNone/>
                      </a:pPr>
                      <a:r>
                        <a:rPr b="1" i="0" lang="en-US" sz="1500" u="none" strike="noStrike">
                          <a:latin typeface="Times New Roman"/>
                          <a:ea typeface="Times New Roman"/>
                          <a:cs typeface="Times New Roman"/>
                          <a:sym typeface="Times New Roman"/>
                        </a:rPr>
                        <a:t> Project implementation</a:t>
                      </a:r>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22</a:t>
                      </a:r>
                      <a:endParaRPr sz="1800"/>
                    </a:p>
                  </a:txBody>
                  <a:tcPr marT="45725" marB="45725" marR="91450" marL="91450">
                    <a:solidFill>
                      <a:schemeClr val="lt1"/>
                    </a:solidFill>
                  </a:tcPr>
                </a:tc>
              </a:tr>
              <a:tr h="340475">
                <a:tc>
                  <a:txBody>
                    <a:bodyPr/>
                    <a:lstStyle/>
                    <a:p>
                      <a:pPr indent="0" lvl="0" marL="0" marR="0" rtl="0" algn="l">
                        <a:spcBef>
                          <a:spcPts val="0"/>
                        </a:spcBef>
                        <a:spcAft>
                          <a:spcPts val="0"/>
                        </a:spcAft>
                        <a:buClr>
                          <a:schemeClr val="dk1"/>
                        </a:buClr>
                        <a:buSzPts val="1500"/>
                        <a:buFont typeface="Times New Roman"/>
                        <a:buNone/>
                      </a:pPr>
                      <a:r>
                        <a:rPr b="1" i="0" lang="en-US" sz="1500" u="none" strike="noStrike">
                          <a:latin typeface="Times New Roman"/>
                          <a:ea typeface="Times New Roman"/>
                          <a:cs typeface="Times New Roman"/>
                          <a:sym typeface="Times New Roman"/>
                        </a:rPr>
                        <a:t> Result</a:t>
                      </a:r>
                      <a:endParaRPr/>
                    </a:p>
                  </a:txBody>
                  <a:tcPr marT="45725" marB="45725" marR="91450" marL="91450">
                    <a:solidFill>
                      <a:srgbClr val="D8D8D8"/>
                    </a:solidFill>
                  </a:tcPr>
                </a:tc>
                <a:tc>
                  <a:txBody>
                    <a:bodyPr/>
                    <a:lstStyle/>
                    <a:p>
                      <a:pPr indent="0" lvl="0" marL="0" marR="0" rtl="0" algn="l">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36</a:t>
                      </a:r>
                      <a:endParaRPr sz="1800"/>
                    </a:p>
                  </a:txBody>
                  <a:tcPr marT="45725" marB="45725" marR="91450" marL="91450">
                    <a:solidFill>
                      <a:srgbClr val="D8D8D8"/>
                    </a:solidFill>
                  </a:tcPr>
                </a:tc>
              </a:tr>
              <a:tr h="372900">
                <a:tc>
                  <a:txBody>
                    <a:bodyPr/>
                    <a:lstStyle/>
                    <a:p>
                      <a:pPr indent="0" lvl="0" marL="0" marR="0" rtl="0" algn="l">
                        <a:spcBef>
                          <a:spcPts val="0"/>
                        </a:spcBef>
                        <a:spcAft>
                          <a:spcPts val="0"/>
                        </a:spcAft>
                        <a:buClr>
                          <a:schemeClr val="dk1"/>
                        </a:buClr>
                        <a:buSzPts val="1500"/>
                        <a:buFont typeface="Times New Roman"/>
                        <a:buNone/>
                      </a:pPr>
                      <a:r>
                        <a:rPr b="1" i="0" lang="en-US" sz="1500" u="none" strike="noStrike">
                          <a:latin typeface="Times New Roman"/>
                          <a:ea typeface="Times New Roman"/>
                          <a:cs typeface="Times New Roman"/>
                          <a:sym typeface="Times New Roman"/>
                        </a:rPr>
                        <a:t> Conclusion</a:t>
                      </a:r>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50</a:t>
                      </a:r>
                      <a:endParaRPr/>
                    </a:p>
                  </a:txBody>
                  <a:tcPr marT="45725" marB="45725" marR="91450" marL="91450">
                    <a:solidFill>
                      <a:schemeClr val="lt1"/>
                    </a:solidFill>
                  </a:tcPr>
                </a:tc>
              </a:tr>
              <a:tr h="324250">
                <a:tc>
                  <a:txBody>
                    <a:bodyPr/>
                    <a:lstStyle/>
                    <a:p>
                      <a:pPr indent="0" lvl="0" marL="0" marR="0" rtl="0" algn="l">
                        <a:spcBef>
                          <a:spcPts val="0"/>
                        </a:spcBef>
                        <a:spcAft>
                          <a:spcPts val="0"/>
                        </a:spcAft>
                        <a:buClr>
                          <a:schemeClr val="dk1"/>
                        </a:buClr>
                        <a:buSzPts val="1500"/>
                        <a:buFont typeface="Times New Roman"/>
                        <a:buNone/>
                      </a:pPr>
                      <a:r>
                        <a:rPr b="1" i="0" lang="en-US" sz="1500" u="none" strike="noStrike">
                          <a:latin typeface="Times New Roman"/>
                          <a:ea typeface="Times New Roman"/>
                          <a:cs typeface="Times New Roman"/>
                          <a:sym typeface="Times New Roman"/>
                        </a:rPr>
                        <a:t> Future scopes</a:t>
                      </a:r>
                      <a:endParaRPr/>
                    </a:p>
                  </a:txBody>
                  <a:tcPr marT="45725" marB="45725" marR="91450" marL="91450">
                    <a:solidFill>
                      <a:srgbClr val="D8D8D8"/>
                    </a:solidFill>
                  </a:tcPr>
                </a:tc>
                <a:tc>
                  <a:txBody>
                    <a:bodyPr/>
                    <a:lstStyle/>
                    <a:p>
                      <a:pPr indent="0" lvl="0" marL="0" marR="0" rtl="0" algn="l">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51</a:t>
                      </a:r>
                      <a:endParaRPr sz="1800"/>
                    </a:p>
                  </a:txBody>
                  <a:tcPr marT="45725" marB="45725" marR="91450" marL="91450">
                    <a:solidFill>
                      <a:srgbClr val="D8D8D8"/>
                    </a:solidFill>
                  </a:tcPr>
                </a:tc>
              </a:tr>
              <a:tr h="599875">
                <a:tc>
                  <a:txBody>
                    <a:bodyPr/>
                    <a:lstStyle/>
                    <a:p>
                      <a:pPr indent="0" lvl="0" marL="0" marR="0" rtl="0" algn="l">
                        <a:spcBef>
                          <a:spcPts val="0"/>
                        </a:spcBef>
                        <a:spcAft>
                          <a:spcPts val="0"/>
                        </a:spcAft>
                        <a:buClr>
                          <a:schemeClr val="dk1"/>
                        </a:buClr>
                        <a:buSzPts val="1500"/>
                        <a:buFont typeface="Times New Roman"/>
                        <a:buNone/>
                      </a:pPr>
                      <a:r>
                        <a:rPr b="1" i="0" lang="en-US" sz="1500" u="none" strike="noStrike">
                          <a:latin typeface="Times New Roman"/>
                          <a:ea typeface="Times New Roman"/>
                          <a:cs typeface="Times New Roman"/>
                          <a:sym typeface="Times New Roman"/>
                        </a:rPr>
                        <a:t> References</a:t>
                      </a:r>
                      <a:endParaRPr/>
                    </a:p>
                  </a:txBody>
                  <a:tcPr marT="45725" marB="45725" marR="91450" marL="91450">
                    <a:solidFill>
                      <a:schemeClr val="lt1"/>
                    </a:solidFill>
                  </a:tcPr>
                </a:tc>
                <a:tc>
                  <a:txBody>
                    <a:bodyPr/>
                    <a:lstStyle/>
                    <a:p>
                      <a:pPr indent="0" lvl="0" marL="0" marR="0" rtl="0" algn="l">
                        <a:spcBef>
                          <a:spcPts val="0"/>
                        </a:spcBef>
                        <a:spcAft>
                          <a:spcPts val="0"/>
                        </a:spcAft>
                        <a:buClr>
                          <a:schemeClr val="dk1"/>
                        </a:buClr>
                        <a:buSzPts val="1500"/>
                        <a:buFont typeface="Times New Roman"/>
                        <a:buNone/>
                      </a:pPr>
                      <a:r>
                        <a:rPr lang="en-US" sz="1500">
                          <a:latin typeface="Times New Roman"/>
                          <a:ea typeface="Times New Roman"/>
                          <a:cs typeface="Times New Roman"/>
                          <a:sym typeface="Times New Roman"/>
                        </a:rPr>
                        <a:t>       52</a:t>
                      </a:r>
                      <a:endParaRPr sz="1800"/>
                    </a:p>
                  </a:txBody>
                  <a:tcPr marT="45725" marB="45725" marR="91450" marL="91450">
                    <a:solidFill>
                      <a:schemeClr val="lt1"/>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21"/>
          <p:cNvSpPr txBox="1"/>
          <p:nvPr>
            <p:ph type="title"/>
          </p:nvPr>
        </p:nvSpPr>
        <p:spPr>
          <a:xfrm>
            <a:off x="1369293" y="1447800"/>
            <a:ext cx="10018713"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Reciprocity Theorem</a:t>
            </a:r>
            <a:endParaRPr sz="3000">
              <a:latin typeface="Times New Roman"/>
              <a:ea typeface="Times New Roman"/>
              <a:cs typeface="Times New Roman"/>
              <a:sym typeface="Times New Roman"/>
            </a:endParaRPr>
          </a:p>
        </p:txBody>
      </p:sp>
      <p:sp>
        <p:nvSpPr>
          <p:cNvPr id="468" name="Google Shape;468;p21"/>
          <p:cNvSpPr txBox="1"/>
          <p:nvPr>
            <p:ph idx="1" type="body"/>
          </p:nvPr>
        </p:nvSpPr>
        <p:spPr>
          <a:xfrm>
            <a:off x="1096123" y="2436962"/>
            <a:ext cx="5671432" cy="3339861"/>
          </a:xfrm>
          <a:prstGeom prst="rect">
            <a:avLst/>
          </a:prstGeom>
          <a:noFill/>
          <a:ln>
            <a:noFill/>
          </a:ln>
        </p:spPr>
        <p:txBody>
          <a:bodyPr anchorCtr="0" anchor="ctr" bIns="45700" lIns="91425" spcFirstLastPara="1" rIns="91425" wrap="square" tIns="45700">
            <a:normAutofit lnSpcReduction="10000"/>
          </a:bodyPr>
          <a:lstStyle/>
          <a:p>
            <a:pPr indent="0" lvl="0" marL="0" rtl="0" algn="just">
              <a:spcBef>
                <a:spcPts val="0"/>
              </a:spcBef>
              <a:spcAft>
                <a:spcPts val="0"/>
              </a:spcAft>
              <a:buSzPts val="2900"/>
              <a:buNone/>
            </a:pPr>
            <a:r>
              <a:t/>
            </a:r>
            <a:endParaRPr b="1" sz="2000">
              <a:latin typeface="Times New Roman"/>
              <a:ea typeface="Times New Roman"/>
              <a:cs typeface="Times New Roman"/>
              <a:sym typeface="Times New Roman"/>
            </a:endParaRPr>
          </a:p>
          <a:p>
            <a:pPr indent="0" lvl="0" marL="0" rtl="0" algn="just">
              <a:spcBef>
                <a:spcPts val="970"/>
              </a:spcBef>
              <a:spcAft>
                <a:spcPts val="0"/>
              </a:spcAft>
              <a:buSzPts val="2900"/>
              <a:buNone/>
            </a:pPr>
            <a:r>
              <a:rPr lang="en-US" sz="2000">
                <a:latin typeface="Times New Roman"/>
                <a:ea typeface="Times New Roman"/>
                <a:cs typeface="Times New Roman"/>
                <a:sym typeface="Times New Roman"/>
              </a:rPr>
              <a:t>The reciprocity theorem states that in a reciprocal circuit, if voltage source V in one branch generates a current I in another one, then if the voltage source is replaced from the first one to the second branch, it will generate the same current in the first branch, where the source was placed originally. If current in initial circuit is I</a:t>
            </a:r>
            <a:r>
              <a:rPr baseline="-25000" lang="en-US" sz="2000">
                <a:latin typeface="Times New Roman"/>
                <a:ea typeface="Times New Roman"/>
                <a:cs typeface="Times New Roman"/>
                <a:sym typeface="Times New Roman"/>
              </a:rPr>
              <a:t>1</a:t>
            </a:r>
            <a:r>
              <a:rPr lang="en-US" sz="2000">
                <a:latin typeface="Times New Roman"/>
                <a:ea typeface="Times New Roman"/>
                <a:cs typeface="Times New Roman"/>
                <a:sym typeface="Times New Roman"/>
              </a:rPr>
              <a:t> and after alteration of voltage source location, if current is I</a:t>
            </a:r>
            <a:r>
              <a:rPr baseline="-25000" lang="en-US" sz="2000">
                <a:latin typeface="Times New Roman"/>
                <a:ea typeface="Times New Roman"/>
                <a:cs typeface="Times New Roman"/>
                <a:sym typeface="Times New Roman"/>
              </a:rPr>
              <a:t>2</a:t>
            </a:r>
            <a:r>
              <a:rPr lang="en-US" sz="2000">
                <a:latin typeface="Times New Roman"/>
                <a:ea typeface="Times New Roman"/>
                <a:cs typeface="Times New Roman"/>
                <a:sym typeface="Times New Roman"/>
              </a:rPr>
              <a:t>,  then</a:t>
            </a:r>
            <a:endParaRPr/>
          </a:p>
          <a:p>
            <a:pPr indent="0" lvl="0" marL="0" rtl="0" algn="just">
              <a:spcBef>
                <a:spcPts val="970"/>
              </a:spcBef>
              <a:spcAft>
                <a:spcPts val="0"/>
              </a:spcAft>
              <a:buSzPts val="2900"/>
              <a:buNone/>
            </a:pPr>
            <a:r>
              <a:rPr lang="en-US" sz="2000">
                <a:latin typeface="Times New Roman"/>
                <a:ea typeface="Times New Roman"/>
                <a:cs typeface="Times New Roman"/>
                <a:sym typeface="Times New Roman"/>
              </a:rPr>
              <a:t>                               I</a:t>
            </a:r>
            <a:r>
              <a:rPr baseline="-25000" lang="en-US" sz="2000">
                <a:latin typeface="Times New Roman"/>
                <a:ea typeface="Times New Roman"/>
                <a:cs typeface="Times New Roman"/>
                <a:sym typeface="Times New Roman"/>
              </a:rPr>
              <a:t>1</a:t>
            </a:r>
            <a:r>
              <a:rPr lang="en-US" sz="2000">
                <a:latin typeface="Times New Roman"/>
                <a:ea typeface="Times New Roman"/>
                <a:cs typeface="Times New Roman"/>
                <a:sym typeface="Times New Roman"/>
              </a:rPr>
              <a:t>=I</a:t>
            </a:r>
            <a:r>
              <a:rPr baseline="-25000" lang="en-US" sz="2000">
                <a:latin typeface="Times New Roman"/>
                <a:ea typeface="Times New Roman"/>
                <a:cs typeface="Times New Roman"/>
                <a:sym typeface="Times New Roman"/>
              </a:rPr>
              <a:t>2</a:t>
            </a:r>
            <a:endParaRPr/>
          </a:p>
        </p:txBody>
      </p:sp>
      <p:sp>
        <p:nvSpPr>
          <p:cNvPr id="469" name="Google Shape;469;p21"/>
          <p:cNvSpPr txBox="1"/>
          <p:nvPr>
            <p:ph idx="2" type="body"/>
          </p:nvPr>
        </p:nvSpPr>
        <p:spPr>
          <a:xfrm>
            <a:off x="6780495" y="2551981"/>
            <a:ext cx="4895056" cy="3124200"/>
          </a:xfrm>
          <a:prstGeom prst="rect">
            <a:avLst/>
          </a:prstGeom>
          <a:noFill/>
          <a:ln>
            <a:noFill/>
          </a:ln>
        </p:spPr>
        <p:txBody>
          <a:bodyPr anchorCtr="0" anchor="ctr" bIns="45700" lIns="91425" spcFirstLastPara="1" rIns="91425" wrap="square" tIns="45700">
            <a:normAutofit fontScale="92500" lnSpcReduction="10000"/>
          </a:bodyPr>
          <a:lstStyle/>
          <a:p>
            <a:pPr indent="-132445" lvl="0" marL="285750" rtl="0" algn="l">
              <a:spcBef>
                <a:spcPts val="0"/>
              </a:spcBef>
              <a:spcAft>
                <a:spcPts val="0"/>
              </a:spcAft>
              <a:buSzPct val="145000"/>
              <a:buNone/>
            </a:pPr>
            <a:r>
              <a:t/>
            </a:r>
            <a:endParaRPr b="1">
              <a:latin typeface="Times New Roman"/>
              <a:ea typeface="Times New Roman"/>
              <a:cs typeface="Times New Roman"/>
              <a:sym typeface="Times New Roman"/>
            </a:endParaRPr>
          </a:p>
          <a:p>
            <a:pPr indent="-132445" lvl="0" marL="285750" rtl="0" algn="l">
              <a:spcBef>
                <a:spcPts val="933"/>
              </a:spcBef>
              <a:spcAft>
                <a:spcPts val="0"/>
              </a:spcAft>
              <a:buClr>
                <a:srgbClr val="1287C3"/>
              </a:buClr>
              <a:buSzPct val="145000"/>
              <a:buNone/>
            </a:pPr>
            <a:r>
              <a:t/>
            </a:r>
            <a:endParaRPr b="1">
              <a:latin typeface="Times New Roman"/>
              <a:ea typeface="Times New Roman"/>
              <a:cs typeface="Times New Roman"/>
              <a:sym typeface="Times New Roman"/>
            </a:endParaRPr>
          </a:p>
          <a:p>
            <a:pPr indent="-132445" lvl="0" marL="285750" rtl="0" algn="l">
              <a:spcBef>
                <a:spcPts val="933"/>
              </a:spcBef>
              <a:spcAft>
                <a:spcPts val="0"/>
              </a:spcAft>
              <a:buClr>
                <a:srgbClr val="1287C3"/>
              </a:buClr>
              <a:buSzPct val="145000"/>
              <a:buNone/>
            </a:pPr>
            <a:r>
              <a:t/>
            </a:r>
            <a:endParaRPr b="1">
              <a:latin typeface="Times New Roman"/>
              <a:ea typeface="Times New Roman"/>
              <a:cs typeface="Times New Roman"/>
              <a:sym typeface="Times New Roman"/>
            </a:endParaRPr>
          </a:p>
          <a:p>
            <a:pPr indent="-132445" lvl="0" marL="285750" rtl="0" algn="l">
              <a:spcBef>
                <a:spcPts val="933"/>
              </a:spcBef>
              <a:spcAft>
                <a:spcPts val="0"/>
              </a:spcAft>
              <a:buClr>
                <a:srgbClr val="1287C3"/>
              </a:buClr>
              <a:buSzPct val="145000"/>
              <a:buNone/>
            </a:pPr>
            <a:r>
              <a:t/>
            </a:r>
            <a:endParaRPr b="1">
              <a:latin typeface="Times New Roman"/>
              <a:ea typeface="Times New Roman"/>
              <a:cs typeface="Times New Roman"/>
              <a:sym typeface="Times New Roman"/>
            </a:endParaRPr>
          </a:p>
          <a:p>
            <a:pPr indent="-132445" lvl="0" marL="285750" rtl="0" algn="l">
              <a:spcBef>
                <a:spcPts val="933"/>
              </a:spcBef>
              <a:spcAft>
                <a:spcPts val="0"/>
              </a:spcAft>
              <a:buClr>
                <a:srgbClr val="1287C3"/>
              </a:buClr>
              <a:buSzPct val="145000"/>
              <a:buNone/>
            </a:pPr>
            <a:r>
              <a:t/>
            </a:r>
            <a:endParaRPr b="1">
              <a:latin typeface="Times New Roman"/>
              <a:ea typeface="Times New Roman"/>
              <a:cs typeface="Times New Roman"/>
              <a:sym typeface="Times New Roman"/>
            </a:endParaRPr>
          </a:p>
          <a:p>
            <a:pPr indent="-132445" lvl="0" marL="285750" rtl="0" algn="l">
              <a:spcBef>
                <a:spcPts val="933"/>
              </a:spcBef>
              <a:spcAft>
                <a:spcPts val="0"/>
              </a:spcAft>
              <a:buClr>
                <a:srgbClr val="1287C3"/>
              </a:buClr>
              <a:buSzPct val="145000"/>
              <a:buNone/>
            </a:pPr>
            <a:r>
              <a:t/>
            </a:r>
            <a:endParaRPr b="1">
              <a:latin typeface="Times New Roman"/>
              <a:ea typeface="Times New Roman"/>
              <a:cs typeface="Times New Roman"/>
              <a:sym typeface="Times New Roman"/>
            </a:endParaRPr>
          </a:p>
          <a:p>
            <a:pPr indent="-132445" lvl="0" marL="285750" rtl="0" algn="l">
              <a:spcBef>
                <a:spcPts val="933"/>
              </a:spcBef>
              <a:spcAft>
                <a:spcPts val="0"/>
              </a:spcAft>
              <a:buClr>
                <a:srgbClr val="1287C3"/>
              </a:buClr>
              <a:buSzPct val="145000"/>
              <a:buNone/>
            </a:pPr>
            <a:r>
              <a:t/>
            </a:r>
            <a:endParaRPr b="1">
              <a:latin typeface="Times New Roman"/>
              <a:ea typeface="Times New Roman"/>
              <a:cs typeface="Times New Roman"/>
              <a:sym typeface="Times New Roman"/>
            </a:endParaRPr>
          </a:p>
          <a:p>
            <a:pPr indent="0" lvl="0" marL="0" rtl="0" algn="l">
              <a:spcBef>
                <a:spcPts val="933"/>
              </a:spcBef>
              <a:spcAft>
                <a:spcPts val="0"/>
              </a:spcAft>
              <a:buClr>
                <a:srgbClr val="1287C3"/>
              </a:buClr>
              <a:buSzPct val="145000"/>
              <a:buNone/>
            </a:pPr>
            <a:r>
              <a:rPr b="1" lang="en-US">
                <a:latin typeface="Times New Roman"/>
                <a:ea typeface="Times New Roman"/>
                <a:cs typeface="Times New Roman"/>
                <a:sym typeface="Times New Roman"/>
              </a:rPr>
              <a:t>     Fig. 8: Circuit diagram for Reciprocity theorem </a:t>
            </a:r>
            <a:endParaRPr/>
          </a:p>
          <a:p>
            <a:pPr indent="-132445" lvl="0" marL="285750" rtl="0" algn="l">
              <a:spcBef>
                <a:spcPts val="933"/>
              </a:spcBef>
              <a:spcAft>
                <a:spcPts val="0"/>
              </a:spcAft>
              <a:buClr>
                <a:srgbClr val="1287C3"/>
              </a:buClr>
              <a:buSzPct val="145000"/>
              <a:buNone/>
            </a:pPr>
            <a:r>
              <a:t/>
            </a:r>
            <a:endParaRPr/>
          </a:p>
        </p:txBody>
      </p:sp>
      <p:pic>
        <p:nvPicPr>
          <p:cNvPr descr="A picture containing text, clock&#10;&#10;Description automatically generated" id="470" name="Google Shape;470;p21"/>
          <p:cNvPicPr preferRelativeResize="0"/>
          <p:nvPr/>
        </p:nvPicPr>
        <p:blipFill rotWithShape="1">
          <a:blip r:embed="rId3">
            <a:alphaModFix/>
          </a:blip>
          <a:srcRect b="0" l="0" r="0" t="0"/>
          <a:stretch/>
        </p:blipFill>
        <p:spPr>
          <a:xfrm>
            <a:off x="7067909" y="3080319"/>
            <a:ext cx="4684142" cy="1703779"/>
          </a:xfrm>
          <a:prstGeom prst="rect">
            <a:avLst/>
          </a:prstGeom>
          <a:noFill/>
          <a:ln>
            <a:noFill/>
          </a:ln>
        </p:spPr>
      </p:pic>
      <p:sp>
        <p:nvSpPr>
          <p:cNvPr id="471" name="Google Shape;471;p21"/>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grpSp>
        <p:nvGrpSpPr>
          <p:cNvPr id="476" name="Google Shape;476;p22"/>
          <p:cNvGrpSpPr/>
          <p:nvPr/>
        </p:nvGrpSpPr>
        <p:grpSpPr>
          <a:xfrm>
            <a:off x="546100" y="-4763"/>
            <a:ext cx="5014912" cy="6862763"/>
            <a:chOff x="2928938" y="-4763"/>
            <a:chExt cx="5014912" cy="6862763"/>
          </a:xfrm>
        </p:grpSpPr>
        <p:sp>
          <p:nvSpPr>
            <p:cNvPr id="477" name="Google Shape;477;p22"/>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478" name="Google Shape;478;p22"/>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79" name="Google Shape;479;p22"/>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480" name="Google Shape;480;p22"/>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481" name="Google Shape;481;p22"/>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482" name="Google Shape;482;p22"/>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483" name="Google Shape;483;p2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grpSp>
        <p:nvGrpSpPr>
          <p:cNvPr id="484" name="Google Shape;484;p22"/>
          <p:cNvGrpSpPr/>
          <p:nvPr/>
        </p:nvGrpSpPr>
        <p:grpSpPr>
          <a:xfrm>
            <a:off x="886714" y="-4763"/>
            <a:ext cx="5014912" cy="6862763"/>
            <a:chOff x="2928938" y="-4763"/>
            <a:chExt cx="5014912" cy="6862763"/>
          </a:xfrm>
        </p:grpSpPr>
        <p:sp>
          <p:nvSpPr>
            <p:cNvPr id="485" name="Google Shape;485;p22"/>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486" name="Google Shape;486;p22"/>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487" name="Google Shape;487;p22"/>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488" name="Google Shape;488;p22"/>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489" name="Google Shape;489;p22"/>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490" name="Google Shape;490;p22"/>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491" name="Google Shape;491;p22"/>
          <p:cNvSpPr txBox="1"/>
          <p:nvPr>
            <p:ph type="title"/>
          </p:nvPr>
        </p:nvSpPr>
        <p:spPr>
          <a:xfrm>
            <a:off x="5112300" y="648930"/>
            <a:ext cx="6606383" cy="3347337"/>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chemeClr val="dk1"/>
              </a:buClr>
              <a:buSzPts val="5000"/>
              <a:buFont typeface="Times New Roman"/>
              <a:buNone/>
            </a:pPr>
            <a:r>
              <a:rPr b="1" lang="en-US" sz="5000">
                <a:latin typeface="Times New Roman"/>
                <a:ea typeface="Times New Roman"/>
                <a:cs typeface="Times New Roman"/>
                <a:sym typeface="Times New Roman"/>
              </a:rPr>
              <a:t>PROJECT IMPLEMENTATION</a:t>
            </a:r>
            <a:endParaRPr sz="5000">
              <a:latin typeface="Times New Roman"/>
              <a:ea typeface="Times New Roman"/>
              <a:cs typeface="Times New Roman"/>
              <a:sym typeface="Times New Roman"/>
            </a:endParaRPr>
          </a:p>
        </p:txBody>
      </p:sp>
      <p:sp>
        <p:nvSpPr>
          <p:cNvPr id="492" name="Google Shape;492;p22"/>
          <p:cNvSpPr/>
          <p:nvPr/>
        </p:nvSpPr>
        <p:spPr>
          <a:xfrm>
            <a:off x="656694" y="648931"/>
            <a:ext cx="3982086" cy="5231964"/>
          </a:xfrm>
          <a:prstGeom prst="roundRect">
            <a:avLst>
              <a:gd fmla="val 4834" name="adj"/>
            </a:avLst>
          </a:prstGeom>
          <a:solidFill>
            <a:schemeClr val="lt1"/>
          </a:solidFill>
          <a:ln cap="flat" cmpd="sng" w="381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id="493" name="Google Shape;493;p22"/>
          <p:cNvPicPr preferRelativeResize="0"/>
          <p:nvPr/>
        </p:nvPicPr>
        <p:blipFill rotWithShape="1">
          <a:blip r:embed="rId4">
            <a:alphaModFix/>
          </a:blip>
          <a:srcRect b="2" l="33186" r="25479" t="0"/>
          <a:stretch/>
        </p:blipFill>
        <p:spPr>
          <a:xfrm>
            <a:off x="977551" y="1011766"/>
            <a:ext cx="3341190" cy="4546706"/>
          </a:xfrm>
          <a:prstGeom prst="rect">
            <a:avLst/>
          </a:prstGeom>
          <a:noFill/>
          <a:ln>
            <a:noFill/>
          </a:ln>
        </p:spPr>
      </p:pic>
      <p:sp>
        <p:nvSpPr>
          <p:cNvPr id="494" name="Google Shape;494;p22"/>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latin typeface="Times New Roman"/>
                <a:ea typeface="Times New Roman"/>
                <a:cs typeface="Times New Roman"/>
                <a:sym typeface="Times New Roman"/>
              </a:rPr>
              <a:t>‹#›</a:t>
            </a:fld>
            <a:endParaRPr sz="12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3"/>
          <p:cNvSpPr txBox="1"/>
          <p:nvPr>
            <p:ph type="title"/>
          </p:nvPr>
        </p:nvSpPr>
        <p:spPr>
          <a:xfrm>
            <a:off x="1942542" y="1242203"/>
            <a:ext cx="9013611" cy="860726"/>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Times New Roman"/>
              <a:buNone/>
            </a:pPr>
            <a:r>
              <a:rPr b="1" lang="en-US" sz="5000">
                <a:latin typeface="Times New Roman"/>
                <a:ea typeface="Times New Roman"/>
                <a:cs typeface="Times New Roman"/>
                <a:sym typeface="Times New Roman"/>
              </a:rPr>
              <a:t>STEPS OF APPLICATION DEVELOPMENT</a:t>
            </a:r>
            <a:r>
              <a:rPr lang="en-US" sz="5000">
                <a:latin typeface="Times New Roman"/>
                <a:ea typeface="Times New Roman"/>
                <a:cs typeface="Times New Roman"/>
                <a:sym typeface="Times New Roman"/>
              </a:rPr>
              <a:t> </a:t>
            </a:r>
            <a:endParaRPr sz="5000">
              <a:latin typeface="Times New Roman"/>
              <a:ea typeface="Times New Roman"/>
              <a:cs typeface="Times New Roman"/>
              <a:sym typeface="Times New Roman"/>
            </a:endParaRPr>
          </a:p>
          <a:p>
            <a:pPr indent="0" lvl="0" marL="0" rtl="0" algn="ctr">
              <a:spcBef>
                <a:spcPts val="0"/>
              </a:spcBef>
              <a:spcAft>
                <a:spcPts val="0"/>
              </a:spcAft>
              <a:buClr>
                <a:schemeClr val="dk1"/>
              </a:buClr>
              <a:buSzPct val="100000"/>
              <a:buFont typeface="Corbel"/>
              <a:buNone/>
            </a:pPr>
            <a:r>
              <a:t/>
            </a:r>
            <a:endParaRPr/>
          </a:p>
        </p:txBody>
      </p:sp>
      <p:sp>
        <p:nvSpPr>
          <p:cNvPr id="500" name="Google Shape;500;p23"/>
          <p:cNvSpPr txBox="1"/>
          <p:nvPr>
            <p:ph idx="1" type="body"/>
          </p:nvPr>
        </p:nvSpPr>
        <p:spPr>
          <a:xfrm>
            <a:off x="1484310" y="2666999"/>
            <a:ext cx="10018713" cy="3124201"/>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3480"/>
              <a:buNone/>
            </a:pPr>
            <a:r>
              <a:rPr lang="en-US"/>
              <a:t>        </a:t>
            </a:r>
            <a:r>
              <a:rPr b="1" lang="en-US"/>
              <a:t>                                                                                                         </a:t>
            </a:r>
            <a:endParaRPr/>
          </a:p>
          <a:p>
            <a:pPr indent="0" lvl="0" marL="0" rtl="0" algn="just">
              <a:spcBef>
                <a:spcPts val="1080"/>
              </a:spcBef>
              <a:spcAft>
                <a:spcPts val="0"/>
              </a:spcAft>
              <a:buSzPts val="3480"/>
              <a:buNone/>
            </a:pPr>
            <a:r>
              <a:rPr b="1" lang="en-US"/>
              <a:t>                                                                                                                                           </a:t>
            </a:r>
            <a:endParaRPr/>
          </a:p>
        </p:txBody>
      </p:sp>
      <p:sp>
        <p:nvSpPr>
          <p:cNvPr id="501" name="Google Shape;501;p23"/>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grpSp>
        <p:nvGrpSpPr>
          <p:cNvPr id="502" name="Google Shape;502;p23"/>
          <p:cNvGrpSpPr/>
          <p:nvPr/>
        </p:nvGrpSpPr>
        <p:grpSpPr>
          <a:xfrm>
            <a:off x="3771155" y="2518215"/>
            <a:ext cx="5584216" cy="3647494"/>
            <a:chOff x="4287" y="55373"/>
            <a:chExt cx="5584216" cy="3647494"/>
          </a:xfrm>
        </p:grpSpPr>
        <p:sp>
          <p:nvSpPr>
            <p:cNvPr id="503" name="Google Shape;503;p23"/>
            <p:cNvSpPr/>
            <p:nvPr/>
          </p:nvSpPr>
          <p:spPr>
            <a:xfrm>
              <a:off x="1616423" y="493833"/>
              <a:ext cx="340605" cy="91440"/>
            </a:xfrm>
            <a:custGeom>
              <a:rect b="b" l="l" r="r" t="t"/>
              <a:pathLst>
                <a:path extrusionOk="0" h="120000" w="120000">
                  <a:moveTo>
                    <a:pt x="0" y="60000"/>
                  </a:moveTo>
                  <a:lnTo>
                    <a:pt x="120000" y="60000"/>
                  </a:lnTo>
                </a:path>
              </a:pathLst>
            </a:custGeom>
            <a:noFill/>
            <a:ln cap="rnd" cmpd="sng" w="9525">
              <a:solidFill>
                <a:srgbClr val="2FACEA"/>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txBox="1"/>
            <p:nvPr/>
          </p:nvSpPr>
          <p:spPr>
            <a:xfrm>
              <a:off x="1777445" y="537697"/>
              <a:ext cx="18560" cy="37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505" name="Google Shape;505;p23"/>
            <p:cNvSpPr/>
            <p:nvPr/>
          </p:nvSpPr>
          <p:spPr>
            <a:xfrm>
              <a:off x="4287" y="55373"/>
              <a:ext cx="1613935" cy="968361"/>
            </a:xfrm>
            <a:prstGeom prst="rect">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txBox="1"/>
            <p:nvPr/>
          </p:nvSpPr>
          <p:spPr>
            <a:xfrm>
              <a:off x="4287" y="55373"/>
              <a:ext cx="1613935" cy="968361"/>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Times New Roman"/>
                <a:buNone/>
              </a:pPr>
              <a:r>
                <a:rPr lang="en-US" sz="1400">
                  <a:solidFill>
                    <a:schemeClr val="lt1"/>
                  </a:solidFill>
                  <a:latin typeface="Times New Roman"/>
                  <a:ea typeface="Times New Roman"/>
                  <a:cs typeface="Times New Roman"/>
                  <a:sym typeface="Times New Roman"/>
                </a:rPr>
                <a:t>Create a new project in Unity 3D</a:t>
              </a:r>
              <a:endParaRPr/>
            </a:p>
          </p:txBody>
        </p:sp>
        <p:sp>
          <p:nvSpPr>
            <p:cNvPr id="507" name="Google Shape;507;p23"/>
            <p:cNvSpPr/>
            <p:nvPr/>
          </p:nvSpPr>
          <p:spPr>
            <a:xfrm>
              <a:off x="3601563" y="493833"/>
              <a:ext cx="340605" cy="91440"/>
            </a:xfrm>
            <a:custGeom>
              <a:rect b="b" l="l" r="r" t="t"/>
              <a:pathLst>
                <a:path extrusionOk="0" h="120000" w="120000">
                  <a:moveTo>
                    <a:pt x="0" y="60000"/>
                  </a:moveTo>
                  <a:lnTo>
                    <a:pt x="120000" y="60000"/>
                  </a:lnTo>
                </a:path>
              </a:pathLst>
            </a:custGeom>
            <a:noFill/>
            <a:ln cap="rnd" cmpd="sng" w="9525">
              <a:solidFill>
                <a:srgbClr val="2FACEA"/>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txBox="1"/>
            <p:nvPr/>
          </p:nvSpPr>
          <p:spPr>
            <a:xfrm>
              <a:off x="3762586" y="537697"/>
              <a:ext cx="18560" cy="37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509" name="Google Shape;509;p23"/>
            <p:cNvSpPr/>
            <p:nvPr/>
          </p:nvSpPr>
          <p:spPr>
            <a:xfrm>
              <a:off x="1989428" y="55373"/>
              <a:ext cx="1613935" cy="968361"/>
            </a:xfrm>
            <a:prstGeom prst="rect">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txBox="1"/>
            <p:nvPr/>
          </p:nvSpPr>
          <p:spPr>
            <a:xfrm>
              <a:off x="1989428" y="55373"/>
              <a:ext cx="1613935" cy="968361"/>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Times New Roman"/>
                <a:buNone/>
              </a:pPr>
              <a:r>
                <a:rPr lang="en-US" sz="1400">
                  <a:solidFill>
                    <a:schemeClr val="lt1"/>
                  </a:solidFill>
                  <a:latin typeface="Times New Roman"/>
                  <a:ea typeface="Times New Roman"/>
                  <a:cs typeface="Times New Roman"/>
                  <a:sym typeface="Times New Roman"/>
                </a:rPr>
                <a:t>Add Vuforia SDK and android plugin in Unity 3D </a:t>
              </a:r>
              <a:endParaRPr/>
            </a:p>
          </p:txBody>
        </p:sp>
        <p:sp>
          <p:nvSpPr>
            <p:cNvPr id="511" name="Google Shape;511;p23"/>
            <p:cNvSpPr/>
            <p:nvPr/>
          </p:nvSpPr>
          <p:spPr>
            <a:xfrm>
              <a:off x="811255" y="1021934"/>
              <a:ext cx="3970281" cy="340605"/>
            </a:xfrm>
            <a:custGeom>
              <a:rect b="b" l="l" r="r" t="t"/>
              <a:pathLst>
                <a:path extrusionOk="0" h="120000" w="120000">
                  <a:moveTo>
                    <a:pt x="120000" y="0"/>
                  </a:moveTo>
                  <a:lnTo>
                    <a:pt x="120000" y="66024"/>
                  </a:lnTo>
                  <a:lnTo>
                    <a:pt x="0" y="66024"/>
                  </a:lnTo>
                  <a:lnTo>
                    <a:pt x="0" y="120000"/>
                  </a:lnTo>
                </a:path>
              </a:pathLst>
            </a:custGeom>
            <a:noFill/>
            <a:ln cap="rnd" cmpd="sng" w="9525">
              <a:solidFill>
                <a:srgbClr val="2FACEA"/>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txBox="1"/>
            <p:nvPr/>
          </p:nvSpPr>
          <p:spPr>
            <a:xfrm>
              <a:off x="2696706" y="1190381"/>
              <a:ext cx="199379" cy="37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513" name="Google Shape;513;p23"/>
            <p:cNvSpPr/>
            <p:nvPr/>
          </p:nvSpPr>
          <p:spPr>
            <a:xfrm>
              <a:off x="3974568" y="55373"/>
              <a:ext cx="1613935" cy="968361"/>
            </a:xfrm>
            <a:prstGeom prst="rect">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txBox="1"/>
            <p:nvPr/>
          </p:nvSpPr>
          <p:spPr>
            <a:xfrm>
              <a:off x="3974568" y="55373"/>
              <a:ext cx="1613935" cy="968361"/>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Times New Roman"/>
                <a:buNone/>
              </a:pPr>
              <a:r>
                <a:rPr lang="en-US" sz="1400">
                  <a:solidFill>
                    <a:schemeClr val="lt1"/>
                  </a:solidFill>
                  <a:latin typeface="Times New Roman"/>
                  <a:ea typeface="Times New Roman"/>
                  <a:cs typeface="Times New Roman"/>
                  <a:sym typeface="Times New Roman"/>
                </a:rPr>
                <a:t>  Create database of image target in Vuforia portal </a:t>
              </a:r>
              <a:endParaRPr/>
            </a:p>
          </p:txBody>
        </p:sp>
        <p:sp>
          <p:nvSpPr>
            <p:cNvPr id="515" name="Google Shape;515;p23"/>
            <p:cNvSpPr/>
            <p:nvPr/>
          </p:nvSpPr>
          <p:spPr>
            <a:xfrm>
              <a:off x="1616423" y="1833400"/>
              <a:ext cx="340605" cy="91440"/>
            </a:xfrm>
            <a:custGeom>
              <a:rect b="b" l="l" r="r" t="t"/>
              <a:pathLst>
                <a:path extrusionOk="0" h="120000" w="120000">
                  <a:moveTo>
                    <a:pt x="0" y="60000"/>
                  </a:moveTo>
                  <a:lnTo>
                    <a:pt x="120000" y="60000"/>
                  </a:lnTo>
                </a:path>
              </a:pathLst>
            </a:custGeom>
            <a:noFill/>
            <a:ln cap="rnd" cmpd="sng" w="9525">
              <a:solidFill>
                <a:srgbClr val="2FACEA"/>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txBox="1"/>
            <p:nvPr/>
          </p:nvSpPr>
          <p:spPr>
            <a:xfrm>
              <a:off x="1777445" y="1877264"/>
              <a:ext cx="18560" cy="37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517" name="Google Shape;517;p23"/>
            <p:cNvSpPr/>
            <p:nvPr/>
          </p:nvSpPr>
          <p:spPr>
            <a:xfrm>
              <a:off x="4287" y="1394939"/>
              <a:ext cx="1613935" cy="968361"/>
            </a:xfrm>
            <a:prstGeom prst="rect">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txBox="1"/>
            <p:nvPr/>
          </p:nvSpPr>
          <p:spPr>
            <a:xfrm>
              <a:off x="4287" y="1394939"/>
              <a:ext cx="1613935" cy="968361"/>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Times New Roman"/>
                <a:buNone/>
              </a:pPr>
              <a:r>
                <a:rPr lang="en-US" sz="1400">
                  <a:solidFill>
                    <a:schemeClr val="lt1"/>
                  </a:solidFill>
                  <a:latin typeface="Times New Roman"/>
                  <a:ea typeface="Times New Roman"/>
                  <a:cs typeface="Times New Roman"/>
                  <a:sym typeface="Times New Roman"/>
                </a:rPr>
                <a:t>Import 3D models and Vuforia database in the unity project </a:t>
              </a:r>
              <a:endParaRPr/>
            </a:p>
          </p:txBody>
        </p:sp>
        <p:sp>
          <p:nvSpPr>
            <p:cNvPr id="519" name="Google Shape;519;p23"/>
            <p:cNvSpPr/>
            <p:nvPr/>
          </p:nvSpPr>
          <p:spPr>
            <a:xfrm>
              <a:off x="3601563" y="1833400"/>
              <a:ext cx="340605" cy="91440"/>
            </a:xfrm>
            <a:custGeom>
              <a:rect b="b" l="l" r="r" t="t"/>
              <a:pathLst>
                <a:path extrusionOk="0" h="120000" w="120000">
                  <a:moveTo>
                    <a:pt x="0" y="60000"/>
                  </a:moveTo>
                  <a:lnTo>
                    <a:pt x="120000" y="60000"/>
                  </a:lnTo>
                </a:path>
              </a:pathLst>
            </a:custGeom>
            <a:noFill/>
            <a:ln cap="rnd" cmpd="sng" w="9525">
              <a:solidFill>
                <a:srgbClr val="2FACEA"/>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txBox="1"/>
            <p:nvPr/>
          </p:nvSpPr>
          <p:spPr>
            <a:xfrm>
              <a:off x="3762586" y="1877264"/>
              <a:ext cx="18560" cy="37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521" name="Google Shape;521;p23"/>
            <p:cNvSpPr/>
            <p:nvPr/>
          </p:nvSpPr>
          <p:spPr>
            <a:xfrm>
              <a:off x="1989428" y="1394939"/>
              <a:ext cx="1613935" cy="968361"/>
            </a:xfrm>
            <a:prstGeom prst="rect">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txBox="1"/>
            <p:nvPr/>
          </p:nvSpPr>
          <p:spPr>
            <a:xfrm>
              <a:off x="1989428" y="1394939"/>
              <a:ext cx="1613935" cy="968361"/>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Times New Roman"/>
                <a:buNone/>
              </a:pPr>
              <a:r>
                <a:rPr lang="en-US" sz="1400">
                  <a:solidFill>
                    <a:schemeClr val="lt1"/>
                  </a:solidFill>
                  <a:latin typeface="Times New Roman"/>
                  <a:ea typeface="Times New Roman"/>
                  <a:cs typeface="Times New Roman"/>
                  <a:sym typeface="Times New Roman"/>
                </a:rPr>
                <a:t> Scene implementation </a:t>
              </a:r>
              <a:endParaRPr/>
            </a:p>
          </p:txBody>
        </p:sp>
        <p:sp>
          <p:nvSpPr>
            <p:cNvPr id="523" name="Google Shape;523;p23"/>
            <p:cNvSpPr/>
            <p:nvPr/>
          </p:nvSpPr>
          <p:spPr>
            <a:xfrm>
              <a:off x="811255" y="2361501"/>
              <a:ext cx="3970281" cy="340605"/>
            </a:xfrm>
            <a:custGeom>
              <a:rect b="b" l="l" r="r" t="t"/>
              <a:pathLst>
                <a:path extrusionOk="0" h="120000" w="120000">
                  <a:moveTo>
                    <a:pt x="120000" y="0"/>
                  </a:moveTo>
                  <a:lnTo>
                    <a:pt x="120000" y="66024"/>
                  </a:lnTo>
                  <a:lnTo>
                    <a:pt x="0" y="66024"/>
                  </a:lnTo>
                  <a:lnTo>
                    <a:pt x="0" y="120000"/>
                  </a:lnTo>
                </a:path>
              </a:pathLst>
            </a:custGeom>
            <a:noFill/>
            <a:ln cap="rnd" cmpd="sng" w="9525">
              <a:solidFill>
                <a:srgbClr val="2FACEA"/>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txBox="1"/>
            <p:nvPr/>
          </p:nvSpPr>
          <p:spPr>
            <a:xfrm>
              <a:off x="2696706" y="2529947"/>
              <a:ext cx="199379" cy="37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525" name="Google Shape;525;p23"/>
            <p:cNvSpPr/>
            <p:nvPr/>
          </p:nvSpPr>
          <p:spPr>
            <a:xfrm>
              <a:off x="3974568" y="1394939"/>
              <a:ext cx="1613935" cy="968361"/>
            </a:xfrm>
            <a:prstGeom prst="rect">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txBox="1"/>
            <p:nvPr/>
          </p:nvSpPr>
          <p:spPr>
            <a:xfrm>
              <a:off x="3974568" y="1394939"/>
              <a:ext cx="1613935" cy="968361"/>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Times New Roman"/>
                <a:buNone/>
              </a:pPr>
              <a:r>
                <a:rPr lang="en-US" sz="1400">
                  <a:solidFill>
                    <a:schemeClr val="lt1"/>
                  </a:solidFill>
                  <a:latin typeface="Times New Roman"/>
                  <a:ea typeface="Times New Roman"/>
                  <a:cs typeface="Times New Roman"/>
                  <a:sym typeface="Times New Roman"/>
                </a:rPr>
                <a:t> Animation and UI design </a:t>
              </a:r>
              <a:endParaRPr/>
            </a:p>
          </p:txBody>
        </p:sp>
        <p:sp>
          <p:nvSpPr>
            <p:cNvPr id="527" name="Google Shape;527;p23"/>
            <p:cNvSpPr/>
            <p:nvPr/>
          </p:nvSpPr>
          <p:spPr>
            <a:xfrm>
              <a:off x="1616423" y="3172967"/>
              <a:ext cx="340605" cy="91440"/>
            </a:xfrm>
            <a:custGeom>
              <a:rect b="b" l="l" r="r" t="t"/>
              <a:pathLst>
                <a:path extrusionOk="0" h="120000" w="120000">
                  <a:moveTo>
                    <a:pt x="0" y="60000"/>
                  </a:moveTo>
                  <a:lnTo>
                    <a:pt x="120000" y="60000"/>
                  </a:lnTo>
                </a:path>
              </a:pathLst>
            </a:custGeom>
            <a:noFill/>
            <a:ln cap="rnd" cmpd="sng" w="9525">
              <a:solidFill>
                <a:srgbClr val="2FACEA"/>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txBox="1"/>
            <p:nvPr/>
          </p:nvSpPr>
          <p:spPr>
            <a:xfrm>
              <a:off x="1777445" y="3216831"/>
              <a:ext cx="18560" cy="37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529" name="Google Shape;529;p23"/>
            <p:cNvSpPr/>
            <p:nvPr/>
          </p:nvSpPr>
          <p:spPr>
            <a:xfrm>
              <a:off x="4287" y="2734506"/>
              <a:ext cx="1613935" cy="968361"/>
            </a:xfrm>
            <a:prstGeom prst="rect">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txBox="1"/>
            <p:nvPr/>
          </p:nvSpPr>
          <p:spPr>
            <a:xfrm>
              <a:off x="4287" y="2734506"/>
              <a:ext cx="1613935" cy="968361"/>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Times New Roman"/>
                <a:buNone/>
              </a:pPr>
              <a:r>
                <a:rPr lang="en-US" sz="1400">
                  <a:solidFill>
                    <a:schemeClr val="lt1"/>
                  </a:solidFill>
                  <a:latin typeface="Times New Roman"/>
                  <a:ea typeface="Times New Roman"/>
                  <a:cs typeface="Times New Roman"/>
                  <a:sym typeface="Times New Roman"/>
                </a:rPr>
                <a:t>Application building for android mobile</a:t>
              </a:r>
              <a:endParaRPr/>
            </a:p>
          </p:txBody>
        </p:sp>
        <p:sp>
          <p:nvSpPr>
            <p:cNvPr id="531" name="Google Shape;531;p23"/>
            <p:cNvSpPr/>
            <p:nvPr/>
          </p:nvSpPr>
          <p:spPr>
            <a:xfrm>
              <a:off x="3601563" y="3172967"/>
              <a:ext cx="340605" cy="91440"/>
            </a:xfrm>
            <a:custGeom>
              <a:rect b="b" l="l" r="r" t="t"/>
              <a:pathLst>
                <a:path extrusionOk="0" h="120000" w="120000">
                  <a:moveTo>
                    <a:pt x="0" y="60000"/>
                  </a:moveTo>
                  <a:lnTo>
                    <a:pt x="120000" y="60000"/>
                  </a:lnTo>
                </a:path>
              </a:pathLst>
            </a:custGeom>
            <a:noFill/>
            <a:ln cap="rnd" cmpd="sng" w="9525">
              <a:solidFill>
                <a:srgbClr val="2FACEA"/>
              </a:solidFill>
              <a:prstDash val="solid"/>
              <a:round/>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txBox="1"/>
            <p:nvPr/>
          </p:nvSpPr>
          <p:spPr>
            <a:xfrm>
              <a:off x="3762586" y="3216831"/>
              <a:ext cx="18560" cy="37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Corbel"/>
                <a:buNone/>
              </a:pPr>
              <a:r>
                <a:t/>
              </a:r>
              <a:endParaRPr sz="500">
                <a:solidFill>
                  <a:schemeClr val="dk1"/>
                </a:solidFill>
                <a:latin typeface="Corbel"/>
                <a:ea typeface="Corbel"/>
                <a:cs typeface="Corbel"/>
                <a:sym typeface="Corbel"/>
              </a:endParaRPr>
            </a:p>
          </p:txBody>
        </p:sp>
        <p:sp>
          <p:nvSpPr>
            <p:cNvPr id="533" name="Google Shape;533;p23"/>
            <p:cNvSpPr/>
            <p:nvPr/>
          </p:nvSpPr>
          <p:spPr>
            <a:xfrm>
              <a:off x="1989428" y="2734506"/>
              <a:ext cx="1613935" cy="968361"/>
            </a:xfrm>
            <a:prstGeom prst="rect">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txBox="1"/>
            <p:nvPr/>
          </p:nvSpPr>
          <p:spPr>
            <a:xfrm>
              <a:off x="1989428" y="2734506"/>
              <a:ext cx="1613935" cy="968361"/>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Times New Roman"/>
                <a:buNone/>
              </a:pPr>
              <a:r>
                <a:rPr lang="en-US" sz="1400">
                  <a:solidFill>
                    <a:schemeClr val="lt1"/>
                  </a:solidFill>
                  <a:latin typeface="Times New Roman"/>
                  <a:ea typeface="Times New Roman"/>
                  <a:cs typeface="Times New Roman"/>
                  <a:sym typeface="Times New Roman"/>
                </a:rPr>
                <a:t>Taking user input using UI buttons </a:t>
              </a:r>
              <a:endParaRPr/>
            </a:p>
          </p:txBody>
        </p:sp>
        <p:sp>
          <p:nvSpPr>
            <p:cNvPr id="535" name="Google Shape;535;p23"/>
            <p:cNvSpPr/>
            <p:nvPr/>
          </p:nvSpPr>
          <p:spPr>
            <a:xfrm>
              <a:off x="3974568" y="2734506"/>
              <a:ext cx="1613935" cy="968361"/>
            </a:xfrm>
            <a:prstGeom prst="rect">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txBox="1"/>
            <p:nvPr/>
          </p:nvSpPr>
          <p:spPr>
            <a:xfrm>
              <a:off x="3974568" y="2734506"/>
              <a:ext cx="1613935" cy="968361"/>
            </a:xfrm>
            <a:prstGeom prst="rect">
              <a:avLst/>
            </a:prstGeom>
            <a:noFill/>
            <a:ln>
              <a:noFill/>
            </a:ln>
          </p:spPr>
          <p:txBody>
            <a:bodyPr anchorCtr="0" anchor="ctr" bIns="99550" lIns="99550" spcFirstLastPara="1" rIns="99550" wrap="square" tIns="99550">
              <a:noAutofit/>
            </a:bodyPr>
            <a:lstStyle/>
            <a:p>
              <a:pPr indent="0" lvl="0" marL="0" marR="0" rtl="0" algn="ctr">
                <a:lnSpc>
                  <a:spcPct val="90000"/>
                </a:lnSpc>
                <a:spcBef>
                  <a:spcPts val="0"/>
                </a:spcBef>
                <a:spcAft>
                  <a:spcPts val="0"/>
                </a:spcAft>
                <a:buClr>
                  <a:schemeClr val="lt1"/>
                </a:buClr>
                <a:buSzPts val="1400"/>
                <a:buFont typeface="Times New Roman"/>
                <a:buNone/>
              </a:pPr>
              <a:r>
                <a:rPr lang="en-US" sz="1400">
                  <a:solidFill>
                    <a:schemeClr val="lt1"/>
                  </a:solidFill>
                  <a:latin typeface="Times New Roman"/>
                  <a:ea typeface="Times New Roman"/>
                  <a:cs typeface="Times New Roman"/>
                  <a:sym typeface="Times New Roman"/>
                </a:rPr>
                <a:t>Result shown on the targeted image based on users choice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30"/>
          <p:cNvSpPr txBox="1"/>
          <p:nvPr>
            <p:ph type="title"/>
          </p:nvPr>
        </p:nvSpPr>
        <p:spPr>
          <a:xfrm>
            <a:off x="1484311" y="1081548"/>
            <a:ext cx="3333495" cy="150433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Image Target</a:t>
            </a:r>
            <a:br>
              <a:rPr b="1" lang="en-US" sz="3000">
                <a:latin typeface="Times New Roman"/>
                <a:ea typeface="Times New Roman"/>
                <a:cs typeface="Times New Roman"/>
                <a:sym typeface="Times New Roman"/>
              </a:rPr>
            </a:br>
            <a:r>
              <a:rPr b="1" lang="en-US" sz="3000">
                <a:latin typeface="Times New Roman"/>
                <a:ea typeface="Times New Roman"/>
                <a:cs typeface="Times New Roman"/>
                <a:sym typeface="Times New Roman"/>
              </a:rPr>
              <a:t>Selection</a:t>
            </a:r>
            <a:endParaRPr/>
          </a:p>
        </p:txBody>
      </p:sp>
      <p:sp>
        <p:nvSpPr>
          <p:cNvPr id="542" name="Google Shape;542;p30"/>
          <p:cNvSpPr txBox="1"/>
          <p:nvPr>
            <p:ph idx="1" type="body"/>
          </p:nvPr>
        </p:nvSpPr>
        <p:spPr>
          <a:xfrm>
            <a:off x="1484311" y="2666999"/>
            <a:ext cx="3333496" cy="31242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900"/>
              <a:buNone/>
            </a:pPr>
            <a:r>
              <a:rPr lang="en-US" sz="2000">
                <a:latin typeface="Times New Roman"/>
                <a:ea typeface="Times New Roman"/>
                <a:cs typeface="Times New Roman"/>
                <a:sym typeface="Times New Roman"/>
              </a:rPr>
              <a:t>An image target is needed to trigger the simulation through mobile camera.</a:t>
            </a:r>
            <a:endParaRPr>
              <a:latin typeface="Corbel"/>
              <a:ea typeface="Corbel"/>
              <a:cs typeface="Corbel"/>
              <a:sym typeface="Corbel"/>
            </a:endParaRPr>
          </a:p>
          <a:p>
            <a:pPr indent="0" lvl="0" marL="0" rtl="0" algn="l">
              <a:spcBef>
                <a:spcPts val="1000"/>
              </a:spcBef>
              <a:spcAft>
                <a:spcPts val="0"/>
              </a:spcAft>
              <a:buSzPts val="2900"/>
              <a:buNone/>
            </a:pPr>
            <a:r>
              <a:rPr lang="en-US" sz="2000">
                <a:latin typeface="Times New Roman"/>
                <a:ea typeface="Times New Roman"/>
                <a:cs typeface="Times New Roman"/>
                <a:sym typeface="Times New Roman"/>
              </a:rPr>
              <a:t>Fig. 9 is selected as the image target of the project.</a:t>
            </a:r>
            <a:endParaRPr/>
          </a:p>
        </p:txBody>
      </p:sp>
      <p:sp>
        <p:nvSpPr>
          <p:cNvPr id="543" name="Google Shape;543;p30"/>
          <p:cNvSpPr txBox="1"/>
          <p:nvPr/>
        </p:nvSpPr>
        <p:spPr>
          <a:xfrm>
            <a:off x="6492816" y="5946475"/>
            <a:ext cx="44684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Times New Roman"/>
                <a:ea typeface="Times New Roman"/>
                <a:cs typeface="Times New Roman"/>
                <a:sym typeface="Times New Roman"/>
              </a:rPr>
              <a:t>        Fig. 9: Image target of project.</a:t>
            </a:r>
            <a:endParaRPr/>
          </a:p>
        </p:txBody>
      </p:sp>
      <p:sp>
        <p:nvSpPr>
          <p:cNvPr id="544" name="Google Shape;544;p30"/>
          <p:cNvSpPr txBox="1"/>
          <p:nvPr>
            <p:ph idx="12" type="sldNum"/>
          </p:nvPr>
        </p:nvSpPr>
        <p:spPr>
          <a:xfrm>
            <a:off x="10951856" y="6312829"/>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id="545" name="Google Shape;545;p30"/>
          <p:cNvPicPr preferRelativeResize="0"/>
          <p:nvPr/>
        </p:nvPicPr>
        <p:blipFill>
          <a:blip r:embed="rId4">
            <a:alphaModFix/>
          </a:blip>
          <a:stretch>
            <a:fillRect/>
          </a:stretch>
        </p:blipFill>
        <p:spPr>
          <a:xfrm>
            <a:off x="6112893" y="1702100"/>
            <a:ext cx="4711183" cy="374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9" name="Shape 549"/>
        <p:cNvGrpSpPr/>
        <p:nvPr/>
      </p:nvGrpSpPr>
      <p:grpSpPr>
        <a:xfrm>
          <a:off x="0" y="0"/>
          <a:ext cx="0" cy="0"/>
          <a:chOff x="0" y="0"/>
          <a:chExt cx="0" cy="0"/>
        </a:xfrm>
      </p:grpSpPr>
      <p:sp>
        <p:nvSpPr>
          <p:cNvPr id="550" name="Google Shape;550;p31"/>
          <p:cNvSpPr txBox="1"/>
          <p:nvPr>
            <p:ph type="title"/>
          </p:nvPr>
        </p:nvSpPr>
        <p:spPr>
          <a:xfrm>
            <a:off x="5064304" y="685800"/>
            <a:ext cx="6438720" cy="1185333"/>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Creating 3D objects &amp; database</a:t>
            </a:r>
            <a:endParaRPr/>
          </a:p>
        </p:txBody>
      </p:sp>
      <p:pic>
        <p:nvPicPr>
          <p:cNvPr descr="Logo, company name&#10;&#10;Description automatically generated" id="551" name="Google Shape;551;p31"/>
          <p:cNvPicPr preferRelativeResize="0"/>
          <p:nvPr/>
        </p:nvPicPr>
        <p:blipFill rotWithShape="1">
          <a:blip r:embed="rId4">
            <a:alphaModFix/>
          </a:blip>
          <a:srcRect b="0" l="0" r="-1" t="26448"/>
          <a:stretch/>
        </p:blipFill>
        <p:spPr>
          <a:xfrm>
            <a:off x="1641021" y="1069522"/>
            <a:ext cx="3102428" cy="2281918"/>
          </a:xfrm>
          <a:custGeom>
            <a:rect b="b" l="l" r="r" t="t"/>
            <a:pathLst>
              <a:path extrusionOk="0" h="2281918" w="3102428">
                <a:moveTo>
                  <a:pt x="135886" y="0"/>
                </a:moveTo>
                <a:lnTo>
                  <a:pt x="2966542" y="0"/>
                </a:lnTo>
                <a:cubicBezTo>
                  <a:pt x="3041590" y="0"/>
                  <a:pt x="3102428" y="60838"/>
                  <a:pt x="3102428" y="135886"/>
                </a:cubicBezTo>
                <a:lnTo>
                  <a:pt x="3102428" y="2281918"/>
                </a:lnTo>
                <a:lnTo>
                  <a:pt x="0" y="2281918"/>
                </a:lnTo>
                <a:lnTo>
                  <a:pt x="0" y="135886"/>
                </a:lnTo>
                <a:cubicBezTo>
                  <a:pt x="0" y="60838"/>
                  <a:pt x="60838" y="0"/>
                  <a:pt x="135886" y="0"/>
                </a:cubicBezTo>
                <a:close/>
              </a:path>
            </a:pathLst>
          </a:custGeom>
          <a:noFill/>
          <a:ln cap="flat" cmpd="sng" w="38100">
            <a:solidFill>
              <a:schemeClr val="lt2"/>
            </a:solidFill>
            <a:prstDash val="solid"/>
            <a:round/>
            <a:headEnd len="sm" w="sm" type="none"/>
            <a:tailEnd len="sm" w="sm" type="none"/>
          </a:ln>
        </p:spPr>
      </p:pic>
      <p:pic>
        <p:nvPicPr>
          <p:cNvPr descr="Logo, company name&#10;&#10;Description automatically generated" id="552" name="Google Shape;552;p31"/>
          <p:cNvPicPr preferRelativeResize="0"/>
          <p:nvPr/>
        </p:nvPicPr>
        <p:blipFill rotWithShape="1">
          <a:blip r:embed="rId5">
            <a:alphaModFix/>
          </a:blip>
          <a:srcRect b="1" l="0" r="2452" t="0"/>
          <a:stretch/>
        </p:blipFill>
        <p:spPr>
          <a:xfrm>
            <a:off x="1641021" y="3351440"/>
            <a:ext cx="3102428" cy="2281918"/>
          </a:xfrm>
          <a:custGeom>
            <a:rect b="b" l="l" r="r" t="t"/>
            <a:pathLst>
              <a:path extrusionOk="0" h="2281918" w="3102428">
                <a:moveTo>
                  <a:pt x="0" y="0"/>
                </a:moveTo>
                <a:lnTo>
                  <a:pt x="3102428" y="0"/>
                </a:lnTo>
                <a:lnTo>
                  <a:pt x="3102428" y="2146032"/>
                </a:lnTo>
                <a:cubicBezTo>
                  <a:pt x="3102428" y="2221080"/>
                  <a:pt x="3041590" y="2281918"/>
                  <a:pt x="2966542" y="2281918"/>
                </a:cubicBezTo>
                <a:lnTo>
                  <a:pt x="135886" y="2281918"/>
                </a:lnTo>
                <a:cubicBezTo>
                  <a:pt x="60838" y="2281918"/>
                  <a:pt x="0" y="2221080"/>
                  <a:pt x="0" y="2146032"/>
                </a:cubicBezTo>
                <a:close/>
              </a:path>
            </a:pathLst>
          </a:custGeom>
          <a:noFill/>
          <a:ln cap="flat" cmpd="sng" w="38100">
            <a:solidFill>
              <a:schemeClr val="lt2"/>
            </a:solidFill>
            <a:prstDash val="solid"/>
            <a:round/>
            <a:headEnd len="sm" w="sm" type="none"/>
            <a:tailEnd len="sm" w="sm" type="none"/>
          </a:ln>
        </p:spPr>
      </p:pic>
      <p:sp>
        <p:nvSpPr>
          <p:cNvPr id="553" name="Google Shape;553;p31"/>
          <p:cNvSpPr txBox="1"/>
          <p:nvPr>
            <p:ph idx="1" type="body"/>
          </p:nvPr>
        </p:nvSpPr>
        <p:spPr>
          <a:xfrm>
            <a:off x="5064303" y="2035725"/>
            <a:ext cx="6438719" cy="3755475"/>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2900"/>
              <a:buChar char="•"/>
            </a:pPr>
            <a:r>
              <a:rPr lang="en-US" sz="2000">
                <a:latin typeface="Times New Roman"/>
                <a:ea typeface="Times New Roman"/>
                <a:cs typeface="Times New Roman"/>
                <a:sym typeface="Times New Roman"/>
              </a:rPr>
              <a:t>Simulating 3D objects needed for the project using Blender 3D.</a:t>
            </a:r>
            <a:endParaRPr/>
          </a:p>
          <a:p>
            <a:pPr indent="-285750" lvl="0" marL="285750" rtl="0" algn="l">
              <a:spcBef>
                <a:spcPts val="1000"/>
              </a:spcBef>
              <a:spcAft>
                <a:spcPts val="0"/>
              </a:spcAft>
              <a:buClr>
                <a:srgbClr val="1287C3"/>
              </a:buClr>
              <a:buSzPts val="2900"/>
              <a:buChar char="•"/>
            </a:pPr>
            <a:r>
              <a:rPr lang="en-US" sz="2000">
                <a:latin typeface="Times New Roman"/>
                <a:ea typeface="Times New Roman"/>
                <a:cs typeface="Times New Roman"/>
                <a:sym typeface="Times New Roman"/>
              </a:rPr>
              <a:t>Creating database of image target and Vuforia key in Vuforia site.</a:t>
            </a:r>
            <a:endParaRPr/>
          </a:p>
          <a:p>
            <a:pPr indent="-64770" lvl="0" marL="285750" rtl="0" algn="l">
              <a:spcBef>
                <a:spcPts val="1080"/>
              </a:spcBef>
              <a:spcAft>
                <a:spcPts val="0"/>
              </a:spcAft>
              <a:buClr>
                <a:srgbClr val="1287C3"/>
              </a:buClr>
              <a:buSzPts val="3480"/>
              <a:buNone/>
            </a:pPr>
            <a:r>
              <a:t/>
            </a:r>
            <a:endParaRPr>
              <a:latin typeface="Times New Roman"/>
              <a:ea typeface="Times New Roman"/>
              <a:cs typeface="Times New Roman"/>
              <a:sym typeface="Times New Roman"/>
            </a:endParaRPr>
          </a:p>
          <a:p>
            <a:pPr indent="-64770" lvl="0" marL="285750" rtl="0" algn="l">
              <a:spcBef>
                <a:spcPts val="1080"/>
              </a:spcBef>
              <a:spcAft>
                <a:spcPts val="0"/>
              </a:spcAft>
              <a:buSzPts val="3480"/>
              <a:buNone/>
            </a:pPr>
            <a:r>
              <a:t/>
            </a:r>
            <a:endParaRPr>
              <a:latin typeface="Times New Roman"/>
              <a:ea typeface="Times New Roman"/>
              <a:cs typeface="Times New Roman"/>
              <a:sym typeface="Times New Roman"/>
            </a:endParaRPr>
          </a:p>
        </p:txBody>
      </p:sp>
      <p:sp>
        <p:nvSpPr>
          <p:cNvPr id="554" name="Google Shape;554;p31"/>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8" name="Shape 558"/>
        <p:cNvGrpSpPr/>
        <p:nvPr/>
      </p:nvGrpSpPr>
      <p:grpSpPr>
        <a:xfrm>
          <a:off x="0" y="0"/>
          <a:ext cx="0" cy="0"/>
          <a:chOff x="0" y="0"/>
          <a:chExt cx="0" cy="0"/>
        </a:xfrm>
      </p:grpSpPr>
      <p:grpSp>
        <p:nvGrpSpPr>
          <p:cNvPr id="559" name="Google Shape;559;p24"/>
          <p:cNvGrpSpPr/>
          <p:nvPr/>
        </p:nvGrpSpPr>
        <p:grpSpPr>
          <a:xfrm>
            <a:off x="546100" y="-4763"/>
            <a:ext cx="5014912" cy="6862763"/>
            <a:chOff x="2928938" y="-4763"/>
            <a:chExt cx="5014912" cy="6862763"/>
          </a:xfrm>
        </p:grpSpPr>
        <p:sp>
          <p:nvSpPr>
            <p:cNvPr id="560" name="Google Shape;560;p24"/>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561" name="Google Shape;561;p24"/>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FEFEFE"/>
            </a:solidFill>
            <a:ln>
              <a:noFill/>
            </a:ln>
          </p:spPr>
        </p:sp>
        <p:sp>
          <p:nvSpPr>
            <p:cNvPr id="562" name="Google Shape;562;p24"/>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FEFEFE"/>
            </a:solidFill>
            <a:ln>
              <a:noFill/>
            </a:ln>
          </p:spPr>
        </p:sp>
        <p:sp>
          <p:nvSpPr>
            <p:cNvPr id="563" name="Google Shape;563;p24"/>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564" name="Google Shape;564;p24"/>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565" name="Google Shape;565;p24"/>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FEFEFE"/>
            </a:solidFill>
            <a:ln>
              <a:noFill/>
            </a:ln>
          </p:spPr>
        </p:sp>
      </p:grpSp>
      <p:sp>
        <p:nvSpPr>
          <p:cNvPr id="566" name="Google Shape;566;p24"/>
          <p:cNvSpPr/>
          <p:nvPr/>
        </p:nvSpPr>
        <p:spPr>
          <a:xfrm>
            <a:off x="0" y="0"/>
            <a:ext cx="12192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descr="A picture containing toy&#10;&#10;Description automatically generated" id="567" name="Google Shape;567;p24"/>
          <p:cNvPicPr preferRelativeResize="0"/>
          <p:nvPr>
            <p:ph idx="1" type="body"/>
          </p:nvPr>
        </p:nvPicPr>
        <p:blipFill rotWithShape="1">
          <a:blip r:embed="rId3">
            <a:alphaModFix amt="40000"/>
          </a:blip>
          <a:srcRect b="11672" l="0" r="0" t="8823"/>
          <a:stretch/>
        </p:blipFill>
        <p:spPr>
          <a:xfrm>
            <a:off x="20" y="10"/>
            <a:ext cx="12191980" cy="6857990"/>
          </a:xfrm>
          <a:prstGeom prst="rect">
            <a:avLst/>
          </a:prstGeom>
          <a:noFill/>
          <a:ln>
            <a:noFill/>
          </a:ln>
        </p:spPr>
      </p:pic>
      <p:sp>
        <p:nvSpPr>
          <p:cNvPr id="568" name="Google Shape;568;p24"/>
          <p:cNvSpPr txBox="1"/>
          <p:nvPr>
            <p:ph type="title"/>
          </p:nvPr>
        </p:nvSpPr>
        <p:spPr>
          <a:xfrm>
            <a:off x="1519420" y="963125"/>
            <a:ext cx="8574622" cy="2616199"/>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lt1"/>
              </a:buClr>
              <a:buSzPts val="5000"/>
              <a:buFont typeface="Times New Roman"/>
              <a:buNone/>
            </a:pPr>
            <a:r>
              <a:rPr lang="en-US" sz="5000">
                <a:latin typeface="Times New Roman"/>
                <a:ea typeface="Times New Roman"/>
                <a:cs typeface="Times New Roman"/>
                <a:sym typeface="Times New Roman"/>
              </a:rPr>
              <a:t>3D MODELS</a:t>
            </a:r>
            <a:endParaRPr/>
          </a:p>
        </p:txBody>
      </p:sp>
      <p:sp>
        <p:nvSpPr>
          <p:cNvPr id="569" name="Google Shape;569;p24"/>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3" name="Shape 573"/>
        <p:cNvGrpSpPr/>
        <p:nvPr/>
      </p:nvGrpSpPr>
      <p:grpSpPr>
        <a:xfrm>
          <a:off x="0" y="0"/>
          <a:ext cx="0" cy="0"/>
          <a:chOff x="0" y="0"/>
          <a:chExt cx="0" cy="0"/>
        </a:xfrm>
      </p:grpSpPr>
      <p:grpSp>
        <p:nvGrpSpPr>
          <p:cNvPr id="574" name="Google Shape;574;p25"/>
          <p:cNvGrpSpPr/>
          <p:nvPr/>
        </p:nvGrpSpPr>
        <p:grpSpPr>
          <a:xfrm>
            <a:off x="546100" y="-4763"/>
            <a:ext cx="5014912" cy="6862763"/>
            <a:chOff x="2928938" y="-4763"/>
            <a:chExt cx="5014912" cy="6862763"/>
          </a:xfrm>
        </p:grpSpPr>
        <p:sp>
          <p:nvSpPr>
            <p:cNvPr id="575" name="Google Shape;575;p25"/>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576" name="Google Shape;576;p25"/>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577" name="Google Shape;577;p25"/>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578" name="Google Shape;578;p25"/>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579" name="Google Shape;579;p25"/>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580" name="Google Shape;580;p25"/>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581" name="Google Shape;581;p25"/>
          <p:cNvSpPr txBox="1"/>
          <p:nvPr>
            <p:ph type="title"/>
          </p:nvPr>
        </p:nvSpPr>
        <p:spPr>
          <a:xfrm>
            <a:off x="2253783" y="1380068"/>
            <a:ext cx="4978303" cy="261619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Circuit model &amp; texturing of Ohm's law.</a:t>
            </a:r>
            <a:endParaRPr/>
          </a:p>
        </p:txBody>
      </p:sp>
      <p:pic>
        <p:nvPicPr>
          <p:cNvPr descr="A picture containing indoor, toilet, tiled&#10;&#10;Description automatically generated" id="582" name="Google Shape;582;p25"/>
          <p:cNvPicPr preferRelativeResize="0"/>
          <p:nvPr>
            <p:ph idx="1" type="body"/>
          </p:nvPr>
        </p:nvPicPr>
        <p:blipFill rotWithShape="1">
          <a:blip r:embed="rId4">
            <a:alphaModFix/>
          </a:blip>
          <a:srcRect b="0" l="0" r="0" t="0"/>
          <a:stretch/>
        </p:blipFill>
        <p:spPr>
          <a:xfrm>
            <a:off x="7732936" y="645285"/>
            <a:ext cx="3690735" cy="2520043"/>
          </a:xfrm>
          <a:prstGeom prst="roundRect">
            <a:avLst>
              <a:gd fmla="val 4380" name="adj"/>
            </a:avLst>
          </a:prstGeom>
          <a:noFill/>
          <a:ln cap="flat" cmpd="sng" w="38100">
            <a:solidFill>
              <a:schemeClr val="lt2"/>
            </a:solidFill>
            <a:prstDash val="solid"/>
            <a:round/>
            <a:headEnd len="sm" w="sm" type="none"/>
            <a:tailEnd len="sm" w="sm" type="none"/>
          </a:ln>
        </p:spPr>
      </p:pic>
      <p:sp>
        <p:nvSpPr>
          <p:cNvPr id="583" name="Google Shape;583;p25"/>
          <p:cNvSpPr txBox="1"/>
          <p:nvPr>
            <p:ph idx="12" type="sldNum"/>
          </p:nvPr>
        </p:nvSpPr>
        <p:spPr>
          <a:xfrm>
            <a:off x="10951856" y="6113313"/>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descr="Diagram&#10;&#10;Description automatically generated" id="584" name="Google Shape;584;p25"/>
          <p:cNvPicPr preferRelativeResize="0"/>
          <p:nvPr>
            <p:ph idx="2" type="body"/>
          </p:nvPr>
        </p:nvPicPr>
        <p:blipFill rotWithShape="1">
          <a:blip r:embed="rId5">
            <a:alphaModFix/>
          </a:blip>
          <a:srcRect b="0" l="0" r="0" t="0"/>
          <a:stretch/>
        </p:blipFill>
        <p:spPr>
          <a:xfrm>
            <a:off x="7738062" y="3481032"/>
            <a:ext cx="3809879" cy="2457372"/>
          </a:xfrm>
          <a:prstGeom prst="roundRect">
            <a:avLst>
              <a:gd fmla="val 4380" name="adj"/>
            </a:avLst>
          </a:prstGeom>
          <a:noFill/>
          <a:ln cap="flat" cmpd="sng" w="38100">
            <a:solidFill>
              <a:schemeClr val="lt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8" name="Shape 588"/>
        <p:cNvGrpSpPr/>
        <p:nvPr/>
      </p:nvGrpSpPr>
      <p:grpSpPr>
        <a:xfrm>
          <a:off x="0" y="0"/>
          <a:ext cx="0" cy="0"/>
          <a:chOff x="0" y="0"/>
          <a:chExt cx="0" cy="0"/>
        </a:xfrm>
      </p:grpSpPr>
      <p:grpSp>
        <p:nvGrpSpPr>
          <p:cNvPr id="589" name="Google Shape;589;p26"/>
          <p:cNvGrpSpPr/>
          <p:nvPr/>
        </p:nvGrpSpPr>
        <p:grpSpPr>
          <a:xfrm>
            <a:off x="150812" y="0"/>
            <a:ext cx="2436813" cy="6858001"/>
            <a:chOff x="1320800" y="0"/>
            <a:chExt cx="2436813" cy="6858001"/>
          </a:xfrm>
        </p:grpSpPr>
        <p:sp>
          <p:nvSpPr>
            <p:cNvPr id="590" name="Google Shape;590;p26"/>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591" name="Google Shape;591;p26"/>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592" name="Google Shape;592;p26"/>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593" name="Google Shape;593;p26"/>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594" name="Google Shape;594;p26"/>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595" name="Google Shape;595;p26"/>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596" name="Google Shape;596;p26"/>
          <p:cNvSpPr txBox="1"/>
          <p:nvPr>
            <p:ph type="title"/>
          </p:nvPr>
        </p:nvSpPr>
        <p:spPr>
          <a:xfrm>
            <a:off x="1484312" y="657046"/>
            <a:ext cx="5747778" cy="1048108"/>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4000"/>
              <a:buFont typeface="Corbel"/>
              <a:buNone/>
            </a:pPr>
            <a:r>
              <a:t/>
            </a:r>
            <a:endParaRPr/>
          </a:p>
        </p:txBody>
      </p:sp>
      <p:sp>
        <p:nvSpPr>
          <p:cNvPr id="597" name="Google Shape;597;p26"/>
          <p:cNvSpPr txBox="1"/>
          <p:nvPr>
            <p:ph idx="1" type="body"/>
          </p:nvPr>
        </p:nvSpPr>
        <p:spPr>
          <a:xfrm>
            <a:off x="1484311" y="1833113"/>
            <a:ext cx="5747778" cy="3958087"/>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4350"/>
              <a:buNone/>
            </a:pPr>
            <a:r>
              <a:t/>
            </a:r>
            <a:endParaRPr sz="3000">
              <a:latin typeface="Times New Roman"/>
              <a:ea typeface="Times New Roman"/>
              <a:cs typeface="Times New Roman"/>
              <a:sym typeface="Times New Roman"/>
            </a:endParaRPr>
          </a:p>
          <a:p>
            <a:pPr indent="0" lvl="0" marL="0" rtl="0" algn="ctr">
              <a:spcBef>
                <a:spcPts val="1200"/>
              </a:spcBef>
              <a:spcAft>
                <a:spcPts val="0"/>
              </a:spcAft>
              <a:buSzPts val="4350"/>
              <a:buNone/>
            </a:pPr>
            <a:r>
              <a:rPr b="1" lang="en-US" sz="3000">
                <a:latin typeface="Times New Roman"/>
                <a:ea typeface="Times New Roman"/>
                <a:cs typeface="Times New Roman"/>
                <a:sym typeface="Times New Roman"/>
              </a:rPr>
              <a:t>Circuit model &amp; texturing of   Superposition theorem.</a:t>
            </a:r>
            <a:endParaRPr sz="3000">
              <a:latin typeface="Times New Roman"/>
              <a:ea typeface="Times New Roman"/>
              <a:cs typeface="Times New Roman"/>
              <a:sym typeface="Times New Roman"/>
            </a:endParaRPr>
          </a:p>
        </p:txBody>
      </p:sp>
      <p:pic>
        <p:nvPicPr>
          <p:cNvPr id="598" name="Google Shape;598;p26"/>
          <p:cNvPicPr preferRelativeResize="0"/>
          <p:nvPr>
            <p:ph idx="2" type="body"/>
          </p:nvPr>
        </p:nvPicPr>
        <p:blipFill rotWithShape="1">
          <a:blip r:embed="rId4">
            <a:alphaModFix/>
          </a:blip>
          <a:srcRect b="0" l="0" r="0" t="0"/>
          <a:stretch/>
        </p:blipFill>
        <p:spPr>
          <a:xfrm>
            <a:off x="7496904" y="3822681"/>
            <a:ext cx="3975892" cy="2433779"/>
          </a:xfrm>
          <a:prstGeom prst="roundRect">
            <a:avLst>
              <a:gd fmla="val 4380" name="adj"/>
            </a:avLst>
          </a:prstGeom>
          <a:noFill/>
          <a:ln cap="flat" cmpd="sng" w="38100">
            <a:solidFill>
              <a:schemeClr val="lt2"/>
            </a:solidFill>
            <a:prstDash val="solid"/>
            <a:round/>
            <a:headEnd len="sm" w="sm" type="none"/>
            <a:tailEnd len="sm" w="sm" type="none"/>
          </a:ln>
        </p:spPr>
      </p:pic>
      <p:pic>
        <p:nvPicPr>
          <p:cNvPr descr="A picture containing indoor, device&#10;&#10;Description automatically generated" id="599" name="Google Shape;599;p26"/>
          <p:cNvPicPr preferRelativeResize="0"/>
          <p:nvPr/>
        </p:nvPicPr>
        <p:blipFill rotWithShape="1">
          <a:blip r:embed="rId5">
            <a:alphaModFix/>
          </a:blip>
          <a:srcRect b="0" l="0" r="0" t="0"/>
          <a:stretch/>
        </p:blipFill>
        <p:spPr>
          <a:xfrm>
            <a:off x="7439358" y="835598"/>
            <a:ext cx="4047853" cy="2601145"/>
          </a:xfrm>
          <a:prstGeom prst="roundRect">
            <a:avLst>
              <a:gd fmla="val 4380" name="adj"/>
            </a:avLst>
          </a:prstGeom>
          <a:noFill/>
          <a:ln cap="flat" cmpd="sng" w="38100">
            <a:solidFill>
              <a:schemeClr val="lt2"/>
            </a:solidFill>
            <a:prstDash val="solid"/>
            <a:round/>
            <a:headEnd len="sm" w="sm" type="none"/>
            <a:tailEnd len="sm" w="sm" type="none"/>
          </a:ln>
        </p:spPr>
      </p:pic>
      <p:sp>
        <p:nvSpPr>
          <p:cNvPr id="600" name="Google Shape;600;p26"/>
          <p:cNvSpPr txBox="1"/>
          <p:nvPr>
            <p:ph idx="12" type="sldNum"/>
          </p:nvPr>
        </p:nvSpPr>
        <p:spPr>
          <a:xfrm>
            <a:off x="11124385" y="6386483"/>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grpSp>
        <p:nvGrpSpPr>
          <p:cNvPr id="605" name="Google Shape;605;p27"/>
          <p:cNvGrpSpPr/>
          <p:nvPr/>
        </p:nvGrpSpPr>
        <p:grpSpPr>
          <a:xfrm>
            <a:off x="546100" y="-4763"/>
            <a:ext cx="5014912" cy="6862763"/>
            <a:chOff x="2928938" y="-4763"/>
            <a:chExt cx="5014912" cy="6862763"/>
          </a:xfrm>
        </p:grpSpPr>
        <p:sp>
          <p:nvSpPr>
            <p:cNvPr id="606" name="Google Shape;606;p27"/>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607" name="Google Shape;607;p27"/>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608" name="Google Shape;608;p27"/>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609" name="Google Shape;609;p27"/>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610" name="Google Shape;610;p27"/>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611" name="Google Shape;611;p27"/>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612" name="Google Shape;612;p27"/>
          <p:cNvSpPr txBox="1"/>
          <p:nvPr>
            <p:ph type="title"/>
          </p:nvPr>
        </p:nvSpPr>
        <p:spPr>
          <a:xfrm>
            <a:off x="1664312" y="1509464"/>
            <a:ext cx="4978303" cy="261619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Circuit model  &amp; texturing of Thevenin’s theorem.</a:t>
            </a:r>
            <a:endParaRPr sz="3000">
              <a:latin typeface="Times New Roman"/>
              <a:ea typeface="Times New Roman"/>
              <a:cs typeface="Times New Roman"/>
              <a:sym typeface="Times New Roman"/>
            </a:endParaRPr>
          </a:p>
        </p:txBody>
      </p:sp>
      <p:pic>
        <p:nvPicPr>
          <p:cNvPr descr="A picture containing text, indoor&#10;&#10;Description automatically generated" id="613" name="Google Shape;613;p27"/>
          <p:cNvPicPr preferRelativeResize="0"/>
          <p:nvPr>
            <p:ph idx="2" type="body"/>
          </p:nvPr>
        </p:nvPicPr>
        <p:blipFill rotWithShape="1">
          <a:blip r:embed="rId4">
            <a:alphaModFix/>
          </a:blip>
          <a:srcRect b="0" l="0" r="0" t="0"/>
          <a:stretch/>
        </p:blipFill>
        <p:spPr>
          <a:xfrm>
            <a:off x="6862146" y="3693285"/>
            <a:ext cx="4267749" cy="2764457"/>
          </a:xfrm>
          <a:prstGeom prst="roundRect">
            <a:avLst>
              <a:gd fmla="val 4380" name="adj"/>
            </a:avLst>
          </a:prstGeom>
          <a:noFill/>
          <a:ln cap="flat" cmpd="sng" w="38100">
            <a:solidFill>
              <a:schemeClr val="lt2"/>
            </a:solidFill>
            <a:prstDash val="solid"/>
            <a:round/>
            <a:headEnd len="sm" w="sm" type="none"/>
            <a:tailEnd len="sm" w="sm" type="none"/>
          </a:ln>
        </p:spPr>
      </p:pic>
      <p:pic>
        <p:nvPicPr>
          <p:cNvPr descr="Diagram, schematic&#10;&#10;Description automatically generated" id="614" name="Google Shape;614;p27"/>
          <p:cNvPicPr preferRelativeResize="0"/>
          <p:nvPr>
            <p:ph idx="1" type="body"/>
          </p:nvPr>
        </p:nvPicPr>
        <p:blipFill rotWithShape="1">
          <a:blip r:embed="rId5">
            <a:alphaModFix/>
          </a:blip>
          <a:srcRect b="0" l="0" r="0" t="0"/>
          <a:stretch/>
        </p:blipFill>
        <p:spPr>
          <a:xfrm>
            <a:off x="6794274" y="677447"/>
            <a:ext cx="4345984" cy="2744919"/>
          </a:xfrm>
          <a:prstGeom prst="roundRect">
            <a:avLst>
              <a:gd fmla="val 4380" name="adj"/>
            </a:avLst>
          </a:prstGeom>
          <a:noFill/>
          <a:ln cap="flat" cmpd="sng" w="38100">
            <a:solidFill>
              <a:schemeClr val="lt2"/>
            </a:solidFill>
            <a:prstDash val="solid"/>
            <a:round/>
            <a:headEnd len="sm" w="sm" type="none"/>
            <a:tailEnd len="sm" w="sm" type="none"/>
          </a:ln>
        </p:spPr>
      </p:pic>
      <p:sp>
        <p:nvSpPr>
          <p:cNvPr id="615" name="Google Shape;615;p27"/>
          <p:cNvSpPr txBox="1"/>
          <p:nvPr>
            <p:ph idx="12" type="sldNum"/>
          </p:nvPr>
        </p:nvSpPr>
        <p:spPr>
          <a:xfrm>
            <a:off x="11023743" y="6458369"/>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9" name="Shape 619"/>
        <p:cNvGrpSpPr/>
        <p:nvPr/>
      </p:nvGrpSpPr>
      <p:grpSpPr>
        <a:xfrm>
          <a:off x="0" y="0"/>
          <a:ext cx="0" cy="0"/>
          <a:chOff x="0" y="0"/>
          <a:chExt cx="0" cy="0"/>
        </a:xfrm>
      </p:grpSpPr>
      <p:grpSp>
        <p:nvGrpSpPr>
          <p:cNvPr id="620" name="Google Shape;620;p28"/>
          <p:cNvGrpSpPr/>
          <p:nvPr/>
        </p:nvGrpSpPr>
        <p:grpSpPr>
          <a:xfrm>
            <a:off x="546100" y="-4763"/>
            <a:ext cx="5014912" cy="6862763"/>
            <a:chOff x="2928938" y="-4763"/>
            <a:chExt cx="5014912" cy="6862763"/>
          </a:xfrm>
        </p:grpSpPr>
        <p:sp>
          <p:nvSpPr>
            <p:cNvPr id="621" name="Google Shape;621;p28"/>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622" name="Google Shape;622;p28"/>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623" name="Google Shape;623;p28"/>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624" name="Google Shape;624;p28"/>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625" name="Google Shape;625;p28"/>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626" name="Google Shape;626;p28"/>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627" name="Google Shape;627;p28"/>
          <p:cNvSpPr txBox="1"/>
          <p:nvPr>
            <p:ph type="title"/>
          </p:nvPr>
        </p:nvSpPr>
        <p:spPr>
          <a:xfrm>
            <a:off x="1362388" y="1336936"/>
            <a:ext cx="5337737" cy="2659331"/>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Circuit model &amp; texturing  of Norton's Theorem.</a:t>
            </a:r>
            <a:endParaRPr b="1" sz="3000"/>
          </a:p>
        </p:txBody>
      </p:sp>
      <p:pic>
        <p:nvPicPr>
          <p:cNvPr descr="Diagram&#10;&#10;Description automatically generated" id="628" name="Google Shape;628;p28"/>
          <p:cNvPicPr preferRelativeResize="0"/>
          <p:nvPr>
            <p:ph idx="1" type="body"/>
          </p:nvPr>
        </p:nvPicPr>
        <p:blipFill rotWithShape="1">
          <a:blip r:embed="rId4">
            <a:alphaModFix/>
          </a:blip>
          <a:srcRect b="0" l="0" r="0" t="0"/>
          <a:stretch/>
        </p:blipFill>
        <p:spPr>
          <a:xfrm>
            <a:off x="6692235" y="544644"/>
            <a:ext cx="4118741" cy="2520043"/>
          </a:xfrm>
          <a:prstGeom prst="roundRect">
            <a:avLst>
              <a:gd fmla="val 4380" name="adj"/>
            </a:avLst>
          </a:prstGeom>
          <a:noFill/>
          <a:ln cap="flat" cmpd="sng" w="38100">
            <a:solidFill>
              <a:schemeClr val="lt2"/>
            </a:solidFill>
            <a:prstDash val="solid"/>
            <a:round/>
            <a:headEnd len="sm" w="sm" type="none"/>
            <a:tailEnd len="sm" w="sm" type="none"/>
          </a:ln>
        </p:spPr>
      </p:pic>
      <p:pic>
        <p:nvPicPr>
          <p:cNvPr id="629" name="Google Shape;629;p28"/>
          <p:cNvPicPr preferRelativeResize="0"/>
          <p:nvPr>
            <p:ph idx="2" type="body"/>
          </p:nvPr>
        </p:nvPicPr>
        <p:blipFill rotWithShape="1">
          <a:blip r:embed="rId5">
            <a:alphaModFix/>
          </a:blip>
          <a:srcRect b="0" l="0" r="0" t="0"/>
          <a:stretch/>
        </p:blipFill>
        <p:spPr>
          <a:xfrm>
            <a:off x="6691256" y="3653560"/>
            <a:ext cx="4120696" cy="2457372"/>
          </a:xfrm>
          <a:prstGeom prst="roundRect">
            <a:avLst>
              <a:gd fmla="val 4380" name="adj"/>
            </a:avLst>
          </a:prstGeom>
          <a:noFill/>
          <a:ln cap="flat" cmpd="sng" w="38100">
            <a:solidFill>
              <a:schemeClr val="lt2"/>
            </a:solidFill>
            <a:prstDash val="solid"/>
            <a:round/>
            <a:headEnd len="sm" w="sm" type="none"/>
            <a:tailEnd len="sm" w="sm" type="none"/>
          </a:ln>
        </p:spPr>
      </p:pic>
      <p:sp>
        <p:nvSpPr>
          <p:cNvPr id="630" name="Google Shape;630;p28"/>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5" name="Shape 195"/>
        <p:cNvGrpSpPr/>
        <p:nvPr/>
      </p:nvGrpSpPr>
      <p:grpSpPr>
        <a:xfrm>
          <a:off x="0" y="0"/>
          <a:ext cx="0" cy="0"/>
          <a:chOff x="0" y="0"/>
          <a:chExt cx="0" cy="0"/>
        </a:xfrm>
      </p:grpSpPr>
      <p:grpSp>
        <p:nvGrpSpPr>
          <p:cNvPr id="196" name="Google Shape;196;p3"/>
          <p:cNvGrpSpPr/>
          <p:nvPr/>
        </p:nvGrpSpPr>
        <p:grpSpPr>
          <a:xfrm>
            <a:off x="546100" y="-4763"/>
            <a:ext cx="5014912" cy="6862763"/>
            <a:chOff x="2928938" y="-4763"/>
            <a:chExt cx="5014912" cy="6862763"/>
          </a:xfrm>
        </p:grpSpPr>
        <p:sp>
          <p:nvSpPr>
            <p:cNvPr id="197" name="Google Shape;197;p3"/>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198" name="Google Shape;198;p3"/>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FEFEFE"/>
            </a:solidFill>
            <a:ln>
              <a:noFill/>
            </a:ln>
          </p:spPr>
        </p:sp>
        <p:sp>
          <p:nvSpPr>
            <p:cNvPr id="199" name="Google Shape;199;p3"/>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FEFEFE"/>
            </a:solidFill>
            <a:ln>
              <a:noFill/>
            </a:ln>
          </p:spPr>
        </p:sp>
        <p:sp>
          <p:nvSpPr>
            <p:cNvPr id="200" name="Google Shape;200;p3"/>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01" name="Google Shape;201;p3"/>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02" name="Google Shape;202;p3"/>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FEFEFE"/>
            </a:solidFill>
            <a:ln>
              <a:noFill/>
            </a:ln>
          </p:spPr>
        </p:sp>
      </p:grpSp>
      <p:sp>
        <p:nvSpPr>
          <p:cNvPr id="203" name="Google Shape;203;p3"/>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grpSp>
        <p:nvGrpSpPr>
          <p:cNvPr id="204" name="Google Shape;204;p3"/>
          <p:cNvGrpSpPr/>
          <p:nvPr/>
        </p:nvGrpSpPr>
        <p:grpSpPr>
          <a:xfrm>
            <a:off x="1087455" y="0"/>
            <a:ext cx="5014912" cy="6862763"/>
            <a:chOff x="2928938" y="-4763"/>
            <a:chExt cx="5014912" cy="6862763"/>
          </a:xfrm>
        </p:grpSpPr>
        <p:sp>
          <p:nvSpPr>
            <p:cNvPr id="205" name="Google Shape;205;p3"/>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rgbClr val="1186C3"/>
            </a:solidFill>
            <a:ln>
              <a:noFill/>
            </a:ln>
          </p:spPr>
        </p:sp>
        <p:sp>
          <p:nvSpPr>
            <p:cNvPr id="206" name="Google Shape;206;p3"/>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07" name="Google Shape;207;p3"/>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08" name="Google Shape;208;p3"/>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09" name="Google Shape;209;p3"/>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10" name="Google Shape;210;p3"/>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11" name="Google Shape;211;p3"/>
          <p:cNvSpPr/>
          <p:nvPr/>
        </p:nvSpPr>
        <p:spPr>
          <a:xfrm>
            <a:off x="648929" y="638704"/>
            <a:ext cx="10894142" cy="5580592"/>
          </a:xfrm>
          <a:prstGeom prst="rect">
            <a:avLst/>
          </a:prstGeom>
          <a:solidFill>
            <a:schemeClr val="dk2"/>
          </a:solidFill>
          <a:ln cap="sq" cmpd="sng" w="9525">
            <a:solidFill>
              <a:schemeClr val="dk1"/>
            </a:solidFill>
            <a:prstDash val="solid"/>
            <a:miter lim="800000"/>
            <a:headEnd len="sm" w="sm" type="none"/>
            <a:tailEnd len="sm" w="sm" type="none"/>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12" name="Google Shape;212;p3"/>
          <p:cNvSpPr txBox="1"/>
          <p:nvPr>
            <p:ph type="title"/>
          </p:nvPr>
        </p:nvSpPr>
        <p:spPr>
          <a:xfrm>
            <a:off x="4976028" y="1264180"/>
            <a:ext cx="6036101" cy="432964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5000"/>
              <a:buFont typeface="Times New Roman"/>
              <a:buNone/>
            </a:pPr>
            <a:r>
              <a:rPr lang="en-US" sz="5000">
                <a:latin typeface="Times New Roman"/>
                <a:ea typeface="Times New Roman"/>
                <a:cs typeface="Times New Roman"/>
                <a:sym typeface="Times New Roman"/>
              </a:rPr>
              <a:t>INTRODUCTION</a:t>
            </a:r>
            <a:endParaRPr/>
          </a:p>
        </p:txBody>
      </p:sp>
      <p:cxnSp>
        <p:nvCxnSpPr>
          <p:cNvPr id="213" name="Google Shape;213;p3"/>
          <p:cNvCxnSpPr/>
          <p:nvPr/>
        </p:nvCxnSpPr>
        <p:spPr>
          <a:xfrm>
            <a:off x="4654295" y="1920240"/>
            <a:ext cx="0" cy="3017520"/>
          </a:xfrm>
          <a:prstGeom prst="straightConnector1">
            <a:avLst/>
          </a:prstGeom>
          <a:noFill/>
          <a:ln cap="flat" cmpd="sng" w="15875">
            <a:solidFill>
              <a:schemeClr val="lt1"/>
            </a:solidFill>
            <a:prstDash val="solid"/>
            <a:round/>
            <a:headEnd len="sm" w="sm" type="none"/>
            <a:tailEnd len="sm" w="sm" type="none"/>
          </a:ln>
        </p:spPr>
      </p:cxnSp>
      <p:sp>
        <p:nvSpPr>
          <p:cNvPr id="214" name="Google Shape;214;p3"/>
          <p:cNvSpPr txBox="1"/>
          <p:nvPr>
            <p:ph idx="12" type="sldNum"/>
          </p:nvPr>
        </p:nvSpPr>
        <p:spPr>
          <a:xfrm>
            <a:off x="10597417" y="5716058"/>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grpSp>
        <p:nvGrpSpPr>
          <p:cNvPr id="635" name="Google Shape;635;p29"/>
          <p:cNvGrpSpPr/>
          <p:nvPr/>
        </p:nvGrpSpPr>
        <p:grpSpPr>
          <a:xfrm>
            <a:off x="546100" y="-4763"/>
            <a:ext cx="5014912" cy="6862763"/>
            <a:chOff x="2928938" y="-4763"/>
            <a:chExt cx="5014912" cy="6862763"/>
          </a:xfrm>
        </p:grpSpPr>
        <p:sp>
          <p:nvSpPr>
            <p:cNvPr id="636" name="Google Shape;636;p29"/>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637" name="Google Shape;637;p29"/>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638" name="Google Shape;638;p29"/>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639" name="Google Shape;639;p29"/>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640" name="Google Shape;640;p29"/>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641" name="Google Shape;641;p29"/>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642" name="Google Shape;642;p29"/>
          <p:cNvSpPr txBox="1"/>
          <p:nvPr>
            <p:ph type="title"/>
          </p:nvPr>
        </p:nvSpPr>
        <p:spPr>
          <a:xfrm>
            <a:off x="1678689" y="1336936"/>
            <a:ext cx="5193963" cy="26161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Circuit model &amp; texturing of  Reciprocity theorem.</a:t>
            </a:r>
            <a:endParaRPr b="1" sz="3000"/>
          </a:p>
        </p:txBody>
      </p:sp>
      <p:pic>
        <p:nvPicPr>
          <p:cNvPr descr="A picture containing text, indoor, several&#10;&#10;Description automatically generated" id="643" name="Google Shape;643;p29"/>
          <p:cNvPicPr preferRelativeResize="0"/>
          <p:nvPr>
            <p:ph idx="2" type="body"/>
          </p:nvPr>
        </p:nvPicPr>
        <p:blipFill rotWithShape="1">
          <a:blip r:embed="rId4">
            <a:alphaModFix/>
          </a:blip>
          <a:srcRect b="0" l="0" r="0" t="0"/>
          <a:stretch/>
        </p:blipFill>
        <p:spPr>
          <a:xfrm>
            <a:off x="7092868" y="662627"/>
            <a:ext cx="4122607" cy="2370341"/>
          </a:xfrm>
          <a:prstGeom prst="roundRect">
            <a:avLst>
              <a:gd fmla="val 4380" name="adj"/>
            </a:avLst>
          </a:prstGeom>
          <a:noFill/>
          <a:ln cap="flat" cmpd="sng" w="38100">
            <a:solidFill>
              <a:schemeClr val="lt2"/>
            </a:solidFill>
            <a:prstDash val="solid"/>
            <a:round/>
            <a:headEnd len="sm" w="sm" type="none"/>
            <a:tailEnd len="sm" w="sm" type="none"/>
          </a:ln>
        </p:spPr>
      </p:pic>
      <p:pic>
        <p:nvPicPr>
          <p:cNvPr descr="Diagram&#10;&#10;Description automatically generated" id="644" name="Google Shape;644;p29"/>
          <p:cNvPicPr preferRelativeResize="0"/>
          <p:nvPr>
            <p:ph idx="1" type="body"/>
          </p:nvPr>
        </p:nvPicPr>
        <p:blipFill rotWithShape="1">
          <a:blip r:embed="rId5">
            <a:alphaModFix/>
          </a:blip>
          <a:srcRect b="0" l="0" r="0" t="0"/>
          <a:stretch/>
        </p:blipFill>
        <p:spPr>
          <a:xfrm>
            <a:off x="7092868" y="3527595"/>
            <a:ext cx="4223248" cy="2263604"/>
          </a:xfrm>
          <a:prstGeom prst="roundRect">
            <a:avLst>
              <a:gd fmla="val 4380" name="adj"/>
            </a:avLst>
          </a:prstGeom>
          <a:noFill/>
          <a:ln cap="flat" cmpd="sng" w="38100">
            <a:solidFill>
              <a:schemeClr val="lt2"/>
            </a:solidFill>
            <a:prstDash val="solid"/>
            <a:round/>
            <a:headEnd len="sm" w="sm" type="none"/>
            <a:tailEnd len="sm" w="sm" type="none"/>
          </a:ln>
        </p:spPr>
      </p:pic>
      <p:sp>
        <p:nvSpPr>
          <p:cNvPr id="645" name="Google Shape;645;p2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9" name="Shape 649"/>
        <p:cNvGrpSpPr/>
        <p:nvPr/>
      </p:nvGrpSpPr>
      <p:grpSpPr>
        <a:xfrm>
          <a:off x="0" y="0"/>
          <a:ext cx="0" cy="0"/>
          <a:chOff x="0" y="0"/>
          <a:chExt cx="0" cy="0"/>
        </a:xfrm>
      </p:grpSpPr>
      <p:sp>
        <p:nvSpPr>
          <p:cNvPr id="650" name="Google Shape;650;p32"/>
          <p:cNvSpPr txBox="1"/>
          <p:nvPr>
            <p:ph type="title"/>
          </p:nvPr>
        </p:nvSpPr>
        <p:spPr>
          <a:xfrm>
            <a:off x="1685595" y="843951"/>
            <a:ext cx="3835590" cy="1752599"/>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Creating Project in Unity 3D and Scene Implementation</a:t>
            </a:r>
            <a:endParaRPr sz="3000"/>
          </a:p>
          <a:p>
            <a:pPr indent="0" lvl="0" marL="0" rtl="0" algn="ctr">
              <a:lnSpc>
                <a:spcPct val="90000"/>
              </a:lnSpc>
              <a:spcBef>
                <a:spcPts val="0"/>
              </a:spcBef>
              <a:spcAft>
                <a:spcPts val="0"/>
              </a:spcAft>
              <a:buClr>
                <a:schemeClr val="dk1"/>
              </a:buClr>
              <a:buSzPts val="4000"/>
              <a:buFont typeface="Corbel"/>
              <a:buNone/>
            </a:pPr>
            <a:r>
              <a:t/>
            </a:r>
            <a:endParaRPr b="1">
              <a:latin typeface="Times New Roman"/>
              <a:ea typeface="Times New Roman"/>
              <a:cs typeface="Times New Roman"/>
              <a:sym typeface="Times New Roman"/>
            </a:endParaRPr>
          </a:p>
        </p:txBody>
      </p:sp>
      <p:sp>
        <p:nvSpPr>
          <p:cNvPr id="651" name="Google Shape;651;p32"/>
          <p:cNvSpPr txBox="1"/>
          <p:nvPr>
            <p:ph idx="1" type="body"/>
          </p:nvPr>
        </p:nvSpPr>
        <p:spPr>
          <a:xfrm>
            <a:off x="1685594" y="2595112"/>
            <a:ext cx="3734948" cy="3124201"/>
          </a:xfrm>
          <a:prstGeom prst="rect">
            <a:avLst/>
          </a:prstGeom>
          <a:noFill/>
          <a:ln>
            <a:noFill/>
          </a:ln>
        </p:spPr>
        <p:txBody>
          <a:bodyPr anchorCtr="0" anchor="ctr" bIns="45700" lIns="91425" spcFirstLastPara="1" rIns="91425" wrap="square" tIns="45700">
            <a:normAutofit fontScale="92500"/>
          </a:bodyPr>
          <a:lstStyle/>
          <a:p>
            <a:pPr indent="0" lvl="0" marL="0" rtl="0" algn="l">
              <a:lnSpc>
                <a:spcPct val="90000"/>
              </a:lnSpc>
              <a:spcBef>
                <a:spcPts val="0"/>
              </a:spcBef>
              <a:spcAft>
                <a:spcPts val="0"/>
              </a:spcAft>
              <a:buSzPct val="145000"/>
              <a:buNone/>
            </a:pPr>
            <a:r>
              <a:t/>
            </a:r>
            <a:endParaRPr b="1" sz="2200">
              <a:latin typeface="Times New Roman"/>
              <a:ea typeface="Times New Roman"/>
              <a:cs typeface="Times New Roman"/>
              <a:sym typeface="Times New Roman"/>
            </a:endParaRPr>
          </a:p>
          <a:p>
            <a:pPr indent="-285750" lvl="0" marL="285750" rtl="0" algn="just">
              <a:lnSpc>
                <a:spcPct val="90000"/>
              </a:lnSpc>
              <a:spcBef>
                <a:spcPts val="970"/>
              </a:spcBef>
              <a:spcAft>
                <a:spcPts val="0"/>
              </a:spcAft>
              <a:buSzPct val="145000"/>
              <a:buChar char="•"/>
            </a:pPr>
            <a:r>
              <a:rPr lang="en-US" sz="2000">
                <a:latin typeface="Times New Roman"/>
                <a:ea typeface="Times New Roman"/>
                <a:cs typeface="Times New Roman"/>
                <a:sym typeface="Times New Roman"/>
              </a:rPr>
              <a:t>Creating a new project in Unity. </a:t>
            </a:r>
            <a:endParaRPr sz="2000">
              <a:latin typeface="Corbel"/>
              <a:ea typeface="Corbel"/>
              <a:cs typeface="Corbel"/>
              <a:sym typeface="Corbel"/>
            </a:endParaRPr>
          </a:p>
          <a:p>
            <a:pPr indent="-285750" lvl="0" marL="285750" rtl="0" algn="just">
              <a:lnSpc>
                <a:spcPct val="90000"/>
              </a:lnSpc>
              <a:spcBef>
                <a:spcPts val="970"/>
              </a:spcBef>
              <a:spcAft>
                <a:spcPts val="0"/>
              </a:spcAft>
              <a:buClr>
                <a:srgbClr val="1287C3"/>
              </a:buClr>
              <a:buSzPct val="145000"/>
              <a:buChar char="•"/>
            </a:pPr>
            <a:r>
              <a:rPr lang="en-US" sz="2000">
                <a:latin typeface="Times New Roman"/>
                <a:ea typeface="Times New Roman"/>
                <a:cs typeface="Times New Roman"/>
                <a:sym typeface="Times New Roman"/>
              </a:rPr>
              <a:t>Pasting Vuforia developer key.</a:t>
            </a:r>
            <a:endParaRPr/>
          </a:p>
          <a:p>
            <a:pPr indent="-285750" lvl="0" marL="285750" rtl="0" algn="just">
              <a:lnSpc>
                <a:spcPct val="90000"/>
              </a:lnSpc>
              <a:spcBef>
                <a:spcPts val="970"/>
              </a:spcBef>
              <a:spcAft>
                <a:spcPts val="0"/>
              </a:spcAft>
              <a:buClr>
                <a:srgbClr val="1287C3"/>
              </a:buClr>
              <a:buSzPct val="145000"/>
              <a:buChar char="•"/>
            </a:pPr>
            <a:r>
              <a:rPr lang="en-US" sz="2000">
                <a:latin typeface="Times New Roman"/>
                <a:ea typeface="Times New Roman"/>
                <a:cs typeface="Times New Roman"/>
                <a:sym typeface="Times New Roman"/>
              </a:rPr>
              <a:t>Importing database from Vuforia.</a:t>
            </a:r>
            <a:endParaRPr sz="2000">
              <a:latin typeface="Corbel"/>
              <a:ea typeface="Corbel"/>
              <a:cs typeface="Corbel"/>
              <a:sym typeface="Corbel"/>
            </a:endParaRPr>
          </a:p>
          <a:p>
            <a:pPr indent="-285750" lvl="0" marL="285750" rtl="0" algn="just">
              <a:lnSpc>
                <a:spcPct val="90000"/>
              </a:lnSpc>
              <a:spcBef>
                <a:spcPts val="970"/>
              </a:spcBef>
              <a:spcAft>
                <a:spcPts val="0"/>
              </a:spcAft>
              <a:buClr>
                <a:srgbClr val="1287C3"/>
              </a:buClr>
              <a:buSzPct val="145000"/>
              <a:buChar char="•"/>
            </a:pPr>
            <a:r>
              <a:rPr lang="en-US" sz="2000">
                <a:latin typeface="Times New Roman"/>
                <a:ea typeface="Times New Roman"/>
                <a:cs typeface="Times New Roman"/>
                <a:sym typeface="Times New Roman"/>
              </a:rPr>
              <a:t>Exporting 3D models  from Blender 3D to Unity in asset folder. </a:t>
            </a:r>
            <a:endParaRPr sz="2000">
              <a:latin typeface="Corbel"/>
              <a:ea typeface="Corbel"/>
              <a:cs typeface="Corbel"/>
              <a:sym typeface="Corbel"/>
            </a:endParaRPr>
          </a:p>
          <a:p>
            <a:pPr indent="-285750" lvl="0" marL="285750" rtl="0" algn="just">
              <a:lnSpc>
                <a:spcPct val="90000"/>
              </a:lnSpc>
              <a:spcBef>
                <a:spcPts val="970"/>
              </a:spcBef>
              <a:spcAft>
                <a:spcPts val="0"/>
              </a:spcAft>
              <a:buClr>
                <a:srgbClr val="1287C3"/>
              </a:buClr>
              <a:buSzPct val="145000"/>
              <a:buChar char="•"/>
            </a:pPr>
            <a:r>
              <a:rPr lang="en-US" sz="2000">
                <a:latin typeface="Times New Roman"/>
                <a:ea typeface="Times New Roman"/>
                <a:cs typeface="Times New Roman"/>
                <a:sym typeface="Times New Roman"/>
              </a:rPr>
              <a:t>Designing the scenes.</a:t>
            </a:r>
            <a:endParaRPr/>
          </a:p>
          <a:p>
            <a:pPr indent="-98377" lvl="0" marL="285750" rtl="0" algn="l">
              <a:lnSpc>
                <a:spcPct val="90000"/>
              </a:lnSpc>
              <a:spcBef>
                <a:spcPts val="1007"/>
              </a:spcBef>
              <a:spcAft>
                <a:spcPts val="0"/>
              </a:spcAft>
              <a:buClr>
                <a:srgbClr val="1186C3"/>
              </a:buClr>
              <a:buSzPct val="145000"/>
              <a:buNone/>
            </a:pPr>
            <a:r>
              <a:t/>
            </a:r>
            <a:endParaRPr sz="2200"/>
          </a:p>
        </p:txBody>
      </p:sp>
      <p:pic>
        <p:nvPicPr>
          <p:cNvPr descr="Graphical user interface, application&#10;&#10;Description automatically generated" id="652" name="Google Shape;652;p32"/>
          <p:cNvPicPr preferRelativeResize="0"/>
          <p:nvPr/>
        </p:nvPicPr>
        <p:blipFill rotWithShape="1">
          <a:blip r:embed="rId4">
            <a:alphaModFix/>
          </a:blip>
          <a:srcRect b="0" l="0" r="0" t="0"/>
          <a:stretch/>
        </p:blipFill>
        <p:spPr>
          <a:xfrm>
            <a:off x="5998675" y="664525"/>
            <a:ext cx="5490000" cy="3071100"/>
          </a:xfrm>
          <a:prstGeom prst="roundRect">
            <a:avLst>
              <a:gd fmla="val 4380" name="adj"/>
            </a:avLst>
          </a:prstGeom>
          <a:noFill/>
          <a:ln cap="flat" cmpd="sng" w="38100">
            <a:solidFill>
              <a:schemeClr val="lt2"/>
            </a:solidFill>
            <a:prstDash val="solid"/>
            <a:round/>
            <a:headEnd len="sm" w="sm" type="none"/>
            <a:tailEnd len="sm" w="sm" type="none"/>
          </a:ln>
        </p:spPr>
      </p:pic>
      <p:sp>
        <p:nvSpPr>
          <p:cNvPr id="653" name="Google Shape;653;p32"/>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654" name="Google Shape;654;p32"/>
          <p:cNvPicPr preferRelativeResize="0"/>
          <p:nvPr/>
        </p:nvPicPr>
        <p:blipFill rotWithShape="1">
          <a:blip r:embed="rId5">
            <a:alphaModFix/>
          </a:blip>
          <a:srcRect b="0" l="0" r="0" t="0"/>
          <a:stretch/>
        </p:blipFill>
        <p:spPr>
          <a:xfrm>
            <a:off x="5998650" y="3905625"/>
            <a:ext cx="5490000" cy="2887800"/>
          </a:xfrm>
          <a:prstGeom prst="roundRect">
            <a:avLst>
              <a:gd fmla="val 4380" name="adj"/>
            </a:avLst>
          </a:prstGeom>
          <a:noFill/>
          <a:ln cap="flat" cmpd="sng" w="38100">
            <a:solidFill>
              <a:schemeClr val="lt2"/>
            </a:solidFill>
            <a:prstDash val="solid"/>
            <a:round/>
            <a:headEnd len="sm" w="sm" type="none"/>
            <a:tailEnd len="sm" w="sm" type="none"/>
          </a:ln>
        </p:spPr>
      </p:pic>
      <p:sp>
        <p:nvSpPr>
          <p:cNvPr id="655" name="Google Shape;655;p32"/>
          <p:cNvSpPr txBox="1"/>
          <p:nvPr/>
        </p:nvSpPr>
        <p:spPr>
          <a:xfrm>
            <a:off x="11812437" y="6564702"/>
            <a:ext cx="7734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32</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AEA"/>
            </a:gs>
            <a:gs pos="100000">
              <a:srgbClr val="A3A5A6"/>
            </a:gs>
          </a:gsLst>
          <a:lin ang="5400000" scaled="0"/>
        </a:gradFill>
      </p:bgPr>
    </p:bg>
    <p:spTree>
      <p:nvGrpSpPr>
        <p:cNvPr id="659" name="Shape 659"/>
        <p:cNvGrpSpPr/>
        <p:nvPr/>
      </p:nvGrpSpPr>
      <p:grpSpPr>
        <a:xfrm>
          <a:off x="0" y="0"/>
          <a:ext cx="0" cy="0"/>
          <a:chOff x="0" y="0"/>
          <a:chExt cx="0" cy="0"/>
        </a:xfrm>
      </p:grpSpPr>
      <p:sp>
        <p:nvSpPr>
          <p:cNvPr id="660" name="Google Shape;660;p33"/>
          <p:cNvSpPr/>
          <p:nvPr/>
        </p:nvSpPr>
        <p:spPr>
          <a:xfrm>
            <a:off x="0" y="0"/>
            <a:ext cx="12192000" cy="6858000"/>
          </a:xfrm>
          <a:prstGeom prst="rect">
            <a:avLst/>
          </a:prstGeom>
          <a:gradFill>
            <a:gsLst>
              <a:gs pos="0">
                <a:srgbClr val="E9EAEA"/>
              </a:gs>
              <a:gs pos="100000">
                <a:srgbClr val="A3A5A6"/>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661" name="Google Shape;661;p33"/>
          <p:cNvSpPr/>
          <p:nvPr/>
        </p:nvSpPr>
        <p:spPr>
          <a:xfrm flipH="1" rot="10800000">
            <a:off x="-1" y="-1"/>
            <a:ext cx="4403709" cy="6858001"/>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a:gsLst>
              <a:gs pos="0">
                <a:srgbClr val="636363"/>
              </a:gs>
              <a:gs pos="100000">
                <a:schemeClr val="dk1"/>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662" name="Google Shape;662;p33"/>
          <p:cNvSpPr txBox="1"/>
          <p:nvPr>
            <p:ph type="title"/>
          </p:nvPr>
        </p:nvSpPr>
        <p:spPr>
          <a:xfrm>
            <a:off x="535021" y="685800"/>
            <a:ext cx="2639962" cy="5105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FFFFFF"/>
              </a:buClr>
              <a:buSzPts val="3000"/>
              <a:buFont typeface="Times New Roman"/>
              <a:buNone/>
            </a:pPr>
            <a:r>
              <a:rPr b="1" lang="en-US" sz="3000">
                <a:solidFill>
                  <a:srgbClr val="FFFFFF"/>
                </a:solidFill>
                <a:latin typeface="Times New Roman"/>
                <a:ea typeface="Times New Roman"/>
                <a:cs typeface="Times New Roman"/>
                <a:sym typeface="Times New Roman"/>
              </a:rPr>
              <a:t>UI Design</a:t>
            </a:r>
            <a:endParaRPr sz="3000">
              <a:solidFill>
                <a:srgbClr val="FFFFFF"/>
              </a:solidFill>
              <a:latin typeface="Times New Roman"/>
              <a:ea typeface="Times New Roman"/>
              <a:cs typeface="Times New Roman"/>
              <a:sym typeface="Times New Roman"/>
            </a:endParaRPr>
          </a:p>
        </p:txBody>
      </p:sp>
      <p:grpSp>
        <p:nvGrpSpPr>
          <p:cNvPr id="663" name="Google Shape;663;p33"/>
          <p:cNvGrpSpPr/>
          <p:nvPr/>
        </p:nvGrpSpPr>
        <p:grpSpPr>
          <a:xfrm>
            <a:off x="3315292" y="0"/>
            <a:ext cx="2436813" cy="6858001"/>
            <a:chOff x="1320800" y="0"/>
            <a:chExt cx="2436813" cy="6858001"/>
          </a:xfrm>
        </p:grpSpPr>
        <p:sp>
          <p:nvSpPr>
            <p:cNvPr id="664" name="Google Shape;664;p33"/>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665" name="Google Shape;665;p33"/>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666" name="Google Shape;666;p33"/>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667" name="Google Shape;667;p33"/>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668" name="Google Shape;668;p33"/>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669" name="Google Shape;669;p33"/>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670" name="Google Shape;670;p33"/>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grpSp>
        <p:nvGrpSpPr>
          <p:cNvPr id="671" name="Google Shape;671;p33"/>
          <p:cNvGrpSpPr/>
          <p:nvPr/>
        </p:nvGrpSpPr>
        <p:grpSpPr>
          <a:xfrm>
            <a:off x="5010150" y="1818183"/>
            <a:ext cx="6492874" cy="2840633"/>
            <a:chOff x="0" y="1132383"/>
            <a:chExt cx="6492874" cy="2840633"/>
          </a:xfrm>
        </p:grpSpPr>
        <p:sp>
          <p:nvSpPr>
            <p:cNvPr id="672" name="Google Shape;672;p33"/>
            <p:cNvSpPr/>
            <p:nvPr/>
          </p:nvSpPr>
          <p:spPr>
            <a:xfrm>
              <a:off x="0" y="1132383"/>
              <a:ext cx="2029023" cy="2840632"/>
            </a:xfrm>
            <a:prstGeom prst="rect">
              <a:avLst/>
            </a:prstGeom>
            <a:solidFill>
              <a:srgbClr val="D7E9CF">
                <a:alpha val="89803"/>
              </a:srgbClr>
            </a:solidFill>
            <a:ln cap="rnd" cmpd="sng" w="15875">
              <a:solidFill>
                <a:srgbClr val="D7E9CF">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3"/>
            <p:cNvSpPr txBox="1"/>
            <p:nvPr/>
          </p:nvSpPr>
          <p:spPr>
            <a:xfrm>
              <a:off x="0" y="2211824"/>
              <a:ext cx="2029023" cy="1704379"/>
            </a:xfrm>
            <a:prstGeom prst="rect">
              <a:avLst/>
            </a:prstGeom>
            <a:noFill/>
            <a:ln>
              <a:noFill/>
            </a:ln>
          </p:spPr>
          <p:txBody>
            <a:bodyPr anchorCtr="0" anchor="t" bIns="330200" lIns="158175" spcFirstLastPara="1" rIns="158175" wrap="square" tIns="330200">
              <a:noAutofit/>
            </a:bodyPr>
            <a:lstStyle/>
            <a:p>
              <a:pPr indent="0" lvl="0" marL="0" marR="0" rtl="0" algn="l">
                <a:lnSpc>
                  <a:spcPct val="9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Adding a game object called </a:t>
              </a:r>
              <a:r>
                <a:rPr b="1" lang="en-US" sz="1800">
                  <a:solidFill>
                    <a:schemeClr val="dk1"/>
                  </a:solidFill>
                  <a:latin typeface="Times New Roman"/>
                  <a:ea typeface="Times New Roman"/>
                  <a:cs typeface="Times New Roman"/>
                  <a:sym typeface="Times New Roman"/>
                </a:rPr>
                <a:t>canvas.</a:t>
              </a:r>
              <a:endParaRPr sz="1800">
                <a:solidFill>
                  <a:schemeClr val="dk1"/>
                </a:solidFill>
                <a:latin typeface="Times New Roman"/>
                <a:ea typeface="Times New Roman"/>
                <a:cs typeface="Times New Roman"/>
                <a:sym typeface="Times New Roman"/>
              </a:endParaRPr>
            </a:p>
          </p:txBody>
        </p:sp>
        <p:sp>
          <p:nvSpPr>
            <p:cNvPr id="674" name="Google Shape;674;p33"/>
            <p:cNvSpPr/>
            <p:nvPr/>
          </p:nvSpPr>
          <p:spPr>
            <a:xfrm>
              <a:off x="588416" y="1416446"/>
              <a:ext cx="852189" cy="852189"/>
            </a:xfrm>
            <a:prstGeom prst="ellipse">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3"/>
            <p:cNvSpPr txBox="1"/>
            <p:nvPr/>
          </p:nvSpPr>
          <p:spPr>
            <a:xfrm>
              <a:off x="713216" y="1541246"/>
              <a:ext cx="602589" cy="602589"/>
            </a:xfrm>
            <a:prstGeom prst="rect">
              <a:avLst/>
            </a:prstGeom>
            <a:noFill/>
            <a:ln>
              <a:noFill/>
            </a:ln>
          </p:spPr>
          <p:txBody>
            <a:bodyPr anchorCtr="0" anchor="ctr" bIns="12700" lIns="66425" spcFirstLastPara="1" rIns="66425" wrap="square" tIns="12700">
              <a:noAutofit/>
            </a:bodyPr>
            <a:lstStyle/>
            <a:p>
              <a:pPr indent="0" lvl="0" marL="0" marR="0" rtl="0" algn="ctr">
                <a:lnSpc>
                  <a:spcPct val="90000"/>
                </a:lnSpc>
                <a:spcBef>
                  <a:spcPts val="0"/>
                </a:spcBef>
                <a:spcAft>
                  <a:spcPts val="0"/>
                </a:spcAft>
                <a:buClr>
                  <a:schemeClr val="lt1"/>
                </a:buClr>
                <a:buSzPts val="4100"/>
                <a:buFont typeface="Corbel"/>
                <a:buNone/>
              </a:pPr>
              <a:r>
                <a:rPr lang="en-US" sz="4100">
                  <a:solidFill>
                    <a:schemeClr val="lt1"/>
                  </a:solidFill>
                  <a:latin typeface="Corbel"/>
                  <a:ea typeface="Corbel"/>
                  <a:cs typeface="Corbel"/>
                  <a:sym typeface="Corbel"/>
                </a:rPr>
                <a:t>1</a:t>
              </a:r>
              <a:endParaRPr/>
            </a:p>
          </p:txBody>
        </p:sp>
        <p:sp>
          <p:nvSpPr>
            <p:cNvPr id="676" name="Google Shape;676;p33"/>
            <p:cNvSpPr/>
            <p:nvPr/>
          </p:nvSpPr>
          <p:spPr>
            <a:xfrm>
              <a:off x="0" y="3972944"/>
              <a:ext cx="2029023" cy="72"/>
            </a:xfrm>
            <a:prstGeom prst="rect">
              <a:avLst/>
            </a:prstGeom>
            <a:solidFill>
              <a:srgbClr val="E19D3C"/>
            </a:solidFill>
            <a:ln cap="rnd" cmpd="sng" w="15875">
              <a:solidFill>
                <a:srgbClr val="E19D3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3"/>
            <p:cNvSpPr/>
            <p:nvPr/>
          </p:nvSpPr>
          <p:spPr>
            <a:xfrm>
              <a:off x="2231925" y="1132383"/>
              <a:ext cx="2029023" cy="2840632"/>
            </a:xfrm>
            <a:prstGeom prst="rect">
              <a:avLst/>
            </a:prstGeom>
            <a:solidFill>
              <a:srgbClr val="F4DECD">
                <a:alpha val="89803"/>
              </a:srgbClr>
            </a:solidFill>
            <a:ln cap="rnd" cmpd="sng" w="15875">
              <a:solidFill>
                <a:srgbClr val="F4DECD">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3"/>
            <p:cNvSpPr txBox="1"/>
            <p:nvPr/>
          </p:nvSpPr>
          <p:spPr>
            <a:xfrm>
              <a:off x="2231925" y="2211824"/>
              <a:ext cx="2029023" cy="1704379"/>
            </a:xfrm>
            <a:prstGeom prst="rect">
              <a:avLst/>
            </a:prstGeom>
            <a:noFill/>
            <a:ln>
              <a:noFill/>
            </a:ln>
          </p:spPr>
          <p:txBody>
            <a:bodyPr anchorCtr="0" anchor="t" bIns="330200" lIns="158175" spcFirstLastPara="1" rIns="158175" wrap="square" tIns="330200">
              <a:noAutofit/>
            </a:bodyPr>
            <a:lstStyle/>
            <a:p>
              <a:pPr indent="0" lvl="0" marL="0" marR="0" rtl="0" algn="l">
                <a:lnSpc>
                  <a:spcPct val="9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Adding </a:t>
              </a:r>
              <a:r>
                <a:rPr b="1" lang="en-US" sz="1800">
                  <a:solidFill>
                    <a:schemeClr val="dk1"/>
                  </a:solidFill>
                  <a:latin typeface="Times New Roman"/>
                  <a:ea typeface="Times New Roman"/>
                  <a:cs typeface="Times New Roman"/>
                  <a:sym typeface="Times New Roman"/>
                </a:rPr>
                <a:t>panel </a:t>
              </a:r>
              <a:r>
                <a:rPr lang="en-US" sz="1800">
                  <a:solidFill>
                    <a:schemeClr val="dk1"/>
                  </a:solidFill>
                  <a:latin typeface="Times New Roman"/>
                  <a:ea typeface="Times New Roman"/>
                  <a:cs typeface="Times New Roman"/>
                  <a:sym typeface="Times New Roman"/>
                </a:rPr>
                <a:t>and </a:t>
              </a:r>
              <a:r>
                <a:rPr b="1" lang="en-US" sz="1800">
                  <a:solidFill>
                    <a:schemeClr val="dk1"/>
                  </a:solidFill>
                  <a:latin typeface="Times New Roman"/>
                  <a:ea typeface="Times New Roman"/>
                  <a:cs typeface="Times New Roman"/>
                  <a:sym typeface="Times New Roman"/>
                </a:rPr>
                <a:t>buttons</a:t>
              </a:r>
              <a:r>
                <a:rPr lang="en-US" sz="1800">
                  <a:solidFill>
                    <a:schemeClr val="dk1"/>
                  </a:solidFill>
                  <a:latin typeface="Times New Roman"/>
                  <a:ea typeface="Times New Roman"/>
                  <a:cs typeface="Times New Roman"/>
                  <a:sym typeface="Times New Roman"/>
                </a:rPr>
                <a:t> to canvas.</a:t>
              </a:r>
              <a:endParaRPr/>
            </a:p>
          </p:txBody>
        </p:sp>
        <p:sp>
          <p:nvSpPr>
            <p:cNvPr id="679" name="Google Shape;679;p33"/>
            <p:cNvSpPr/>
            <p:nvPr/>
          </p:nvSpPr>
          <p:spPr>
            <a:xfrm>
              <a:off x="2820342" y="1416446"/>
              <a:ext cx="852189" cy="852189"/>
            </a:xfrm>
            <a:prstGeom prst="ellipse">
              <a:avLst/>
            </a:prstGeom>
            <a:solidFill>
              <a:srgbClr val="D54839"/>
            </a:solidFill>
            <a:ln cap="rnd" cmpd="sng" w="15875">
              <a:solidFill>
                <a:srgbClr val="D5483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3"/>
            <p:cNvSpPr txBox="1"/>
            <p:nvPr/>
          </p:nvSpPr>
          <p:spPr>
            <a:xfrm>
              <a:off x="2945142" y="1541246"/>
              <a:ext cx="602589" cy="602589"/>
            </a:xfrm>
            <a:prstGeom prst="rect">
              <a:avLst/>
            </a:prstGeom>
            <a:noFill/>
            <a:ln>
              <a:noFill/>
            </a:ln>
          </p:spPr>
          <p:txBody>
            <a:bodyPr anchorCtr="0" anchor="ctr" bIns="12700" lIns="66425" spcFirstLastPara="1" rIns="66425" wrap="square" tIns="12700">
              <a:noAutofit/>
            </a:bodyPr>
            <a:lstStyle/>
            <a:p>
              <a:pPr indent="0" lvl="0" marL="0" marR="0" rtl="0" algn="ctr">
                <a:lnSpc>
                  <a:spcPct val="90000"/>
                </a:lnSpc>
                <a:spcBef>
                  <a:spcPts val="0"/>
                </a:spcBef>
                <a:spcAft>
                  <a:spcPts val="0"/>
                </a:spcAft>
                <a:buClr>
                  <a:schemeClr val="lt1"/>
                </a:buClr>
                <a:buSzPts val="4100"/>
                <a:buFont typeface="Corbel"/>
                <a:buNone/>
              </a:pPr>
              <a:r>
                <a:rPr lang="en-US" sz="4100">
                  <a:solidFill>
                    <a:schemeClr val="lt1"/>
                  </a:solidFill>
                  <a:latin typeface="Corbel"/>
                  <a:ea typeface="Corbel"/>
                  <a:cs typeface="Corbel"/>
                  <a:sym typeface="Corbel"/>
                </a:rPr>
                <a:t>2</a:t>
              </a:r>
              <a:endParaRPr/>
            </a:p>
          </p:txBody>
        </p:sp>
        <p:sp>
          <p:nvSpPr>
            <p:cNvPr id="681" name="Google Shape;681;p33"/>
            <p:cNvSpPr/>
            <p:nvPr/>
          </p:nvSpPr>
          <p:spPr>
            <a:xfrm>
              <a:off x="2231925" y="3972944"/>
              <a:ext cx="2029023" cy="72"/>
            </a:xfrm>
            <a:prstGeom prst="rect">
              <a:avLst/>
            </a:prstGeom>
            <a:solidFill>
              <a:srgbClr val="D64487"/>
            </a:solidFill>
            <a:ln cap="rnd" cmpd="sng" w="15875">
              <a:solidFill>
                <a:srgbClr val="D644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3"/>
            <p:cNvSpPr/>
            <p:nvPr/>
          </p:nvSpPr>
          <p:spPr>
            <a:xfrm>
              <a:off x="4463851" y="1132383"/>
              <a:ext cx="2029023" cy="2840632"/>
            </a:xfrm>
            <a:prstGeom prst="rect">
              <a:avLst/>
            </a:prstGeom>
            <a:solidFill>
              <a:srgbClr val="F0CECD">
                <a:alpha val="89803"/>
              </a:srgbClr>
            </a:solidFill>
            <a:ln cap="rnd" cmpd="sng" w="15875">
              <a:solidFill>
                <a:srgbClr val="F0CECD">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3"/>
            <p:cNvSpPr txBox="1"/>
            <p:nvPr/>
          </p:nvSpPr>
          <p:spPr>
            <a:xfrm>
              <a:off x="4463851" y="2211824"/>
              <a:ext cx="2029023" cy="1704379"/>
            </a:xfrm>
            <a:prstGeom prst="rect">
              <a:avLst/>
            </a:prstGeom>
            <a:noFill/>
            <a:ln>
              <a:noFill/>
            </a:ln>
          </p:spPr>
          <p:txBody>
            <a:bodyPr anchorCtr="0" anchor="t" bIns="330200" lIns="158175" spcFirstLastPara="1" rIns="158175" wrap="square" tIns="330200">
              <a:noAutofit/>
            </a:bodyPr>
            <a:lstStyle/>
            <a:p>
              <a:pPr indent="0" lvl="0" marL="0" marR="0" rtl="0" algn="l">
                <a:lnSpc>
                  <a:spcPct val="90000"/>
                </a:lnSpc>
                <a:spcBef>
                  <a:spcPts val="0"/>
                </a:spcBef>
                <a:spcAft>
                  <a:spcPts val="0"/>
                </a:spcAft>
                <a:buClr>
                  <a:schemeClr val="dk1"/>
                </a:buClr>
                <a:buSzPts val="1800"/>
                <a:buFont typeface="Times New Roman"/>
                <a:buNone/>
              </a:pPr>
              <a:r>
                <a:rPr lang="en-US" sz="1800">
                  <a:solidFill>
                    <a:schemeClr val="dk1"/>
                  </a:solidFill>
                  <a:latin typeface="Times New Roman"/>
                  <a:ea typeface="Times New Roman"/>
                  <a:cs typeface="Times New Roman"/>
                  <a:sym typeface="Times New Roman"/>
                </a:rPr>
                <a:t>Writing  </a:t>
              </a:r>
              <a:r>
                <a:rPr b="1" lang="en-US" sz="1800">
                  <a:solidFill>
                    <a:schemeClr val="dk1"/>
                  </a:solidFill>
                  <a:latin typeface="Times New Roman"/>
                  <a:ea typeface="Times New Roman"/>
                  <a:cs typeface="Times New Roman"/>
                  <a:sym typeface="Times New Roman"/>
                </a:rPr>
                <a:t>C# scripts</a:t>
              </a:r>
              <a:r>
                <a:rPr lang="en-US" sz="1800">
                  <a:solidFill>
                    <a:schemeClr val="dk1"/>
                  </a:solidFill>
                  <a:latin typeface="Times New Roman"/>
                  <a:ea typeface="Times New Roman"/>
                  <a:cs typeface="Times New Roman"/>
                  <a:sym typeface="Times New Roman"/>
                </a:rPr>
                <a:t> for UI functions.</a:t>
              </a:r>
              <a:endParaRPr/>
            </a:p>
          </p:txBody>
        </p:sp>
        <p:sp>
          <p:nvSpPr>
            <p:cNvPr id="684" name="Google Shape;684;p33"/>
            <p:cNvSpPr/>
            <p:nvPr/>
          </p:nvSpPr>
          <p:spPr>
            <a:xfrm>
              <a:off x="5052268" y="1416446"/>
              <a:ext cx="852189" cy="852189"/>
            </a:xfrm>
            <a:prstGeom prst="ellipse">
              <a:avLst/>
            </a:prstGeom>
            <a:solidFill>
              <a:srgbClr val="A465DF"/>
            </a:solidFill>
            <a:ln cap="rnd" cmpd="sng" w="15875">
              <a:solidFill>
                <a:srgbClr val="A465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3"/>
            <p:cNvSpPr txBox="1"/>
            <p:nvPr/>
          </p:nvSpPr>
          <p:spPr>
            <a:xfrm>
              <a:off x="5177068" y="1541246"/>
              <a:ext cx="602589" cy="602589"/>
            </a:xfrm>
            <a:prstGeom prst="rect">
              <a:avLst/>
            </a:prstGeom>
            <a:noFill/>
            <a:ln>
              <a:noFill/>
            </a:ln>
          </p:spPr>
          <p:txBody>
            <a:bodyPr anchorCtr="0" anchor="ctr" bIns="12700" lIns="66425" spcFirstLastPara="1" rIns="66425" wrap="square" tIns="12700">
              <a:noAutofit/>
            </a:bodyPr>
            <a:lstStyle/>
            <a:p>
              <a:pPr indent="0" lvl="0" marL="0" marR="0" rtl="0" algn="ctr">
                <a:lnSpc>
                  <a:spcPct val="90000"/>
                </a:lnSpc>
                <a:spcBef>
                  <a:spcPts val="0"/>
                </a:spcBef>
                <a:spcAft>
                  <a:spcPts val="0"/>
                </a:spcAft>
                <a:buClr>
                  <a:schemeClr val="lt1"/>
                </a:buClr>
                <a:buSzPts val="4100"/>
                <a:buFont typeface="Corbel"/>
                <a:buNone/>
              </a:pPr>
              <a:r>
                <a:rPr lang="en-US" sz="4100">
                  <a:solidFill>
                    <a:schemeClr val="lt1"/>
                  </a:solidFill>
                  <a:latin typeface="Corbel"/>
                  <a:ea typeface="Corbel"/>
                  <a:cs typeface="Corbel"/>
                  <a:sym typeface="Corbel"/>
                </a:rPr>
                <a:t>3</a:t>
              </a:r>
              <a:endParaRPr/>
            </a:p>
          </p:txBody>
        </p:sp>
        <p:sp>
          <p:nvSpPr>
            <p:cNvPr id="686" name="Google Shape;686;p33"/>
            <p:cNvSpPr/>
            <p:nvPr/>
          </p:nvSpPr>
          <p:spPr>
            <a:xfrm>
              <a:off x="4463851" y="3972944"/>
              <a:ext cx="2029023" cy="72"/>
            </a:xfrm>
            <a:prstGeom prst="rect">
              <a:avLst/>
            </a:prstGeom>
            <a:solidFill>
              <a:schemeClr val="accent2"/>
            </a:solidFill>
            <a:ln cap="rnd" cmpd="sng" w="158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p34"/>
          <p:cNvSpPr txBox="1"/>
          <p:nvPr>
            <p:ph type="title"/>
          </p:nvPr>
        </p:nvSpPr>
        <p:spPr>
          <a:xfrm>
            <a:off x="1484311" y="685800"/>
            <a:ext cx="2566579" cy="5538019"/>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4000"/>
              <a:buFont typeface="Times New Roman"/>
              <a:buNone/>
            </a:pP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br>
              <a:rPr lang="en-US">
                <a:latin typeface="Times New Roman"/>
                <a:ea typeface="Times New Roman"/>
                <a:cs typeface="Times New Roman"/>
                <a:sym typeface="Times New Roman"/>
              </a:rPr>
            </a:br>
            <a:r>
              <a:rPr b="1" lang="en-US" sz="3000">
                <a:latin typeface="Times New Roman"/>
                <a:ea typeface="Times New Roman"/>
                <a:cs typeface="Times New Roman"/>
                <a:sym typeface="Times New Roman"/>
              </a:rPr>
              <a:t>Adding Animation</a:t>
            </a:r>
            <a:endParaRPr b="1" sz="3000"/>
          </a:p>
        </p:txBody>
      </p:sp>
      <p:sp>
        <p:nvSpPr>
          <p:cNvPr id="692" name="Google Shape;692;p34"/>
          <p:cNvSpPr txBox="1"/>
          <p:nvPr>
            <p:ph idx="1" type="body"/>
          </p:nvPr>
        </p:nvSpPr>
        <p:spPr>
          <a:xfrm>
            <a:off x="4714927" y="612057"/>
            <a:ext cx="7152608" cy="3753466"/>
          </a:xfrm>
          <a:prstGeom prst="rect">
            <a:avLst/>
          </a:prstGeom>
          <a:noFill/>
          <a:ln>
            <a:noFill/>
          </a:ln>
        </p:spPr>
        <p:txBody>
          <a:bodyPr anchorCtr="0" anchor="ctr" bIns="45700" lIns="91425" spcFirstLastPara="1" rIns="91425" wrap="square" tIns="45700">
            <a:normAutofit/>
          </a:bodyPr>
          <a:lstStyle/>
          <a:p>
            <a:pPr indent="-285750" lvl="0" marL="285750" rtl="0" algn="l">
              <a:spcBef>
                <a:spcPts val="0"/>
              </a:spcBef>
              <a:spcAft>
                <a:spcPts val="0"/>
              </a:spcAft>
              <a:buSzPts val="3480"/>
              <a:buChar char="•"/>
            </a:pPr>
            <a:r>
              <a:rPr lang="en-US">
                <a:latin typeface="Times New Roman"/>
                <a:ea typeface="Times New Roman"/>
                <a:cs typeface="Times New Roman"/>
                <a:sym typeface="Times New Roman"/>
              </a:rPr>
              <a:t>In animation window, creating animation clip.</a:t>
            </a:r>
            <a:endParaRPr/>
          </a:p>
          <a:p>
            <a:pPr indent="-285750" lvl="0" marL="285750" rtl="0" algn="l">
              <a:spcBef>
                <a:spcPts val="1080"/>
              </a:spcBef>
              <a:spcAft>
                <a:spcPts val="0"/>
              </a:spcAft>
              <a:buClr>
                <a:srgbClr val="1287C3"/>
              </a:buClr>
              <a:buSzPts val="3480"/>
              <a:buChar char="•"/>
            </a:pPr>
            <a:r>
              <a:rPr lang="en-US">
                <a:latin typeface="Times New Roman"/>
                <a:ea typeface="Times New Roman"/>
                <a:cs typeface="Times New Roman"/>
                <a:sym typeface="Times New Roman"/>
              </a:rPr>
              <a:t>Recording desired movement of the object in the clip.</a:t>
            </a:r>
            <a:endParaRPr/>
          </a:p>
          <a:p>
            <a:pPr indent="-285750" lvl="0" marL="285750" rtl="0" algn="l">
              <a:spcBef>
                <a:spcPts val="1080"/>
              </a:spcBef>
              <a:spcAft>
                <a:spcPts val="0"/>
              </a:spcAft>
              <a:buClr>
                <a:srgbClr val="1287C3"/>
              </a:buClr>
              <a:buSzPts val="3480"/>
              <a:buChar char="•"/>
            </a:pPr>
            <a:r>
              <a:rPr lang="en-US">
                <a:latin typeface="Times New Roman"/>
                <a:ea typeface="Times New Roman"/>
                <a:cs typeface="Times New Roman"/>
                <a:sym typeface="Times New Roman"/>
              </a:rPr>
              <a:t>Adding C# scripts for activating animation.</a:t>
            </a:r>
            <a:endParaRPr/>
          </a:p>
        </p:txBody>
      </p:sp>
      <p:pic>
        <p:nvPicPr>
          <p:cNvPr descr="Graphical user interface, application, table, Excel&#10;&#10;Description automatically generated" id="693" name="Google Shape;693;p34"/>
          <p:cNvPicPr preferRelativeResize="0"/>
          <p:nvPr/>
        </p:nvPicPr>
        <p:blipFill rotWithShape="1">
          <a:blip r:embed="rId4">
            <a:alphaModFix/>
          </a:blip>
          <a:srcRect b="0" l="0" r="0" t="0"/>
          <a:stretch/>
        </p:blipFill>
        <p:spPr>
          <a:xfrm>
            <a:off x="4864637" y="3906104"/>
            <a:ext cx="6620472" cy="2491108"/>
          </a:xfrm>
          <a:prstGeom prst="roundRect">
            <a:avLst>
              <a:gd fmla="val 4380" name="adj"/>
            </a:avLst>
          </a:prstGeom>
          <a:noFill/>
          <a:ln cap="flat" cmpd="sng" w="38100">
            <a:solidFill>
              <a:schemeClr val="lt2"/>
            </a:solidFill>
            <a:prstDash val="solid"/>
            <a:round/>
            <a:headEnd len="sm" w="sm" type="none"/>
            <a:tailEnd len="sm" w="sm" type="none"/>
          </a:ln>
        </p:spPr>
      </p:pic>
      <p:sp>
        <p:nvSpPr>
          <p:cNvPr id="694" name="Google Shape;694;p34"/>
          <p:cNvSpPr txBox="1"/>
          <p:nvPr>
            <p:ph idx="12" type="sldNum"/>
          </p:nvPr>
        </p:nvSpPr>
        <p:spPr>
          <a:xfrm>
            <a:off x="11311290" y="6395236"/>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AEA"/>
            </a:gs>
            <a:gs pos="100000">
              <a:srgbClr val="A3A5A6"/>
            </a:gs>
          </a:gsLst>
          <a:lin ang="5400000" scaled="0"/>
        </a:gradFill>
      </p:bgPr>
    </p:bg>
    <p:spTree>
      <p:nvGrpSpPr>
        <p:cNvPr id="698" name="Shape 698"/>
        <p:cNvGrpSpPr/>
        <p:nvPr/>
      </p:nvGrpSpPr>
      <p:grpSpPr>
        <a:xfrm>
          <a:off x="0" y="0"/>
          <a:ext cx="0" cy="0"/>
          <a:chOff x="0" y="0"/>
          <a:chExt cx="0" cy="0"/>
        </a:xfrm>
      </p:grpSpPr>
      <p:sp>
        <p:nvSpPr>
          <p:cNvPr id="699" name="Google Shape;699;p35"/>
          <p:cNvSpPr txBox="1"/>
          <p:nvPr>
            <p:ph type="title"/>
          </p:nvPr>
        </p:nvSpPr>
        <p:spPr>
          <a:xfrm>
            <a:off x="1760706" y="685800"/>
            <a:ext cx="9742318"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Application Building</a:t>
            </a:r>
            <a:endParaRPr/>
          </a:p>
        </p:txBody>
      </p:sp>
      <p:grpSp>
        <p:nvGrpSpPr>
          <p:cNvPr id="700" name="Google Shape;700;p35"/>
          <p:cNvGrpSpPr/>
          <p:nvPr/>
        </p:nvGrpSpPr>
        <p:grpSpPr>
          <a:xfrm>
            <a:off x="1760705" y="2694562"/>
            <a:ext cx="9742318" cy="3096637"/>
            <a:chOff x="0" y="0"/>
            <a:chExt cx="9742318" cy="3096637"/>
          </a:xfrm>
        </p:grpSpPr>
        <p:sp>
          <p:nvSpPr>
            <p:cNvPr id="701" name="Google Shape;701;p35"/>
            <p:cNvSpPr/>
            <p:nvPr/>
          </p:nvSpPr>
          <p:spPr>
            <a:xfrm>
              <a:off x="0" y="0"/>
              <a:ext cx="7793855" cy="681260"/>
            </a:xfrm>
            <a:prstGeom prst="roundRect">
              <a:avLst>
                <a:gd fmla="val 10000" name="adj"/>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txBox="1"/>
            <p:nvPr/>
          </p:nvSpPr>
          <p:spPr>
            <a:xfrm>
              <a:off x="19953" y="19953"/>
              <a:ext cx="7001156" cy="641354"/>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orbel"/>
                <a:buNone/>
              </a:pPr>
              <a:r>
                <a:rPr lang="en-US" sz="2800">
                  <a:solidFill>
                    <a:schemeClr val="lt1"/>
                  </a:solidFill>
                  <a:latin typeface="Corbel"/>
                  <a:ea typeface="Corbel"/>
                  <a:cs typeface="Corbel"/>
                  <a:sym typeface="Corbel"/>
                </a:rPr>
                <a:t>In build setting, choosing platform as android</a:t>
              </a:r>
              <a:endParaRPr/>
            </a:p>
          </p:txBody>
        </p:sp>
        <p:sp>
          <p:nvSpPr>
            <p:cNvPr id="703" name="Google Shape;703;p35"/>
            <p:cNvSpPr/>
            <p:nvPr/>
          </p:nvSpPr>
          <p:spPr>
            <a:xfrm>
              <a:off x="652735" y="805125"/>
              <a:ext cx="7793855" cy="681260"/>
            </a:xfrm>
            <a:prstGeom prst="roundRect">
              <a:avLst>
                <a:gd fmla="val 10000" name="adj"/>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5"/>
            <p:cNvSpPr txBox="1"/>
            <p:nvPr/>
          </p:nvSpPr>
          <p:spPr>
            <a:xfrm>
              <a:off x="672688" y="825078"/>
              <a:ext cx="6658394" cy="641354"/>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orbel"/>
                <a:buNone/>
              </a:pPr>
              <a:r>
                <a:rPr lang="en-US" sz="2800">
                  <a:solidFill>
                    <a:schemeClr val="lt1"/>
                  </a:solidFill>
                  <a:latin typeface="Corbel"/>
                  <a:ea typeface="Corbel"/>
                  <a:cs typeface="Corbel"/>
                  <a:sym typeface="Corbel"/>
                </a:rPr>
                <a:t>Adding all scenes in build setting</a:t>
              </a:r>
              <a:endParaRPr/>
            </a:p>
          </p:txBody>
        </p:sp>
        <p:sp>
          <p:nvSpPr>
            <p:cNvPr id="705" name="Google Shape;705;p35"/>
            <p:cNvSpPr/>
            <p:nvPr/>
          </p:nvSpPr>
          <p:spPr>
            <a:xfrm>
              <a:off x="1295728" y="1610251"/>
              <a:ext cx="7793855" cy="681260"/>
            </a:xfrm>
            <a:prstGeom prst="roundRect">
              <a:avLst>
                <a:gd fmla="val 10000" name="adj"/>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5"/>
            <p:cNvSpPr txBox="1"/>
            <p:nvPr/>
          </p:nvSpPr>
          <p:spPr>
            <a:xfrm>
              <a:off x="1315681" y="1630204"/>
              <a:ext cx="6668136" cy="641354"/>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orbel"/>
                <a:buNone/>
              </a:pPr>
              <a:r>
                <a:rPr lang="en-US" sz="2800">
                  <a:solidFill>
                    <a:schemeClr val="lt1"/>
                  </a:solidFill>
                  <a:latin typeface="Corbel"/>
                  <a:ea typeface="Corbel"/>
                  <a:cs typeface="Corbel"/>
                  <a:sym typeface="Corbel"/>
                </a:rPr>
                <a:t>Building APK</a:t>
              </a:r>
              <a:endParaRPr/>
            </a:p>
          </p:txBody>
        </p:sp>
        <p:sp>
          <p:nvSpPr>
            <p:cNvPr id="707" name="Google Shape;707;p35"/>
            <p:cNvSpPr/>
            <p:nvPr/>
          </p:nvSpPr>
          <p:spPr>
            <a:xfrm>
              <a:off x="1948463" y="2415377"/>
              <a:ext cx="7793855" cy="681260"/>
            </a:xfrm>
            <a:prstGeom prst="roundRect">
              <a:avLst>
                <a:gd fmla="val 10000" name="adj"/>
              </a:avLst>
            </a:prstGeom>
            <a:solidFill>
              <a:srgbClr val="2FACEA"/>
            </a:solidFill>
            <a:ln cap="rnd"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5"/>
            <p:cNvSpPr txBox="1"/>
            <p:nvPr/>
          </p:nvSpPr>
          <p:spPr>
            <a:xfrm>
              <a:off x="1968416" y="2435330"/>
              <a:ext cx="6658394" cy="641354"/>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orbel"/>
                <a:buNone/>
              </a:pPr>
              <a:r>
                <a:rPr lang="en-US" sz="2800">
                  <a:solidFill>
                    <a:schemeClr val="lt1"/>
                  </a:solidFill>
                  <a:latin typeface="Corbel"/>
                  <a:ea typeface="Corbel"/>
                  <a:cs typeface="Corbel"/>
                  <a:sym typeface="Corbel"/>
                </a:rPr>
                <a:t>Transfering APK in android mobile</a:t>
              </a:r>
              <a:endParaRPr/>
            </a:p>
          </p:txBody>
        </p:sp>
        <p:sp>
          <p:nvSpPr>
            <p:cNvPr id="709" name="Google Shape;709;p35"/>
            <p:cNvSpPr/>
            <p:nvPr/>
          </p:nvSpPr>
          <p:spPr>
            <a:xfrm>
              <a:off x="7351035" y="521783"/>
              <a:ext cx="442819" cy="442819"/>
            </a:xfrm>
            <a:prstGeom prst="downArrow">
              <a:avLst>
                <a:gd fmla="val 55000" name="adj1"/>
                <a:gd fmla="val 45000" name="adj2"/>
              </a:avLst>
            </a:prstGeom>
            <a:solidFill>
              <a:srgbClr val="CBE2F7">
                <a:alpha val="89803"/>
              </a:srgbClr>
            </a:solidFill>
            <a:ln cap="rnd" cmpd="sng" w="15875">
              <a:solidFill>
                <a:srgbClr val="CBE2F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5"/>
            <p:cNvSpPr txBox="1"/>
            <p:nvPr/>
          </p:nvSpPr>
          <p:spPr>
            <a:xfrm>
              <a:off x="7450669" y="521783"/>
              <a:ext cx="243551" cy="333221"/>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dk1"/>
                </a:buClr>
                <a:buSzPts val="2000"/>
                <a:buFont typeface="Corbel"/>
                <a:buNone/>
              </a:pPr>
              <a:r>
                <a:t/>
              </a:r>
              <a:endParaRPr sz="2000">
                <a:solidFill>
                  <a:schemeClr val="dk1"/>
                </a:solidFill>
                <a:latin typeface="Corbel"/>
                <a:ea typeface="Corbel"/>
                <a:cs typeface="Corbel"/>
                <a:sym typeface="Corbel"/>
              </a:endParaRPr>
            </a:p>
          </p:txBody>
        </p:sp>
        <p:sp>
          <p:nvSpPr>
            <p:cNvPr id="711" name="Google Shape;711;p35"/>
            <p:cNvSpPr/>
            <p:nvPr/>
          </p:nvSpPr>
          <p:spPr>
            <a:xfrm>
              <a:off x="8003771" y="1326909"/>
              <a:ext cx="442819" cy="442819"/>
            </a:xfrm>
            <a:prstGeom prst="downArrow">
              <a:avLst>
                <a:gd fmla="val 55000" name="adj1"/>
                <a:gd fmla="val 45000" name="adj2"/>
              </a:avLst>
            </a:prstGeom>
            <a:solidFill>
              <a:srgbClr val="CBE2F7">
                <a:alpha val="89803"/>
              </a:srgbClr>
            </a:solidFill>
            <a:ln cap="rnd" cmpd="sng" w="15875">
              <a:solidFill>
                <a:srgbClr val="CBE2F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5"/>
            <p:cNvSpPr txBox="1"/>
            <p:nvPr/>
          </p:nvSpPr>
          <p:spPr>
            <a:xfrm>
              <a:off x="8103405" y="1326909"/>
              <a:ext cx="243551" cy="333221"/>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dk1"/>
                </a:buClr>
                <a:buSzPts val="2000"/>
                <a:buFont typeface="Corbel"/>
                <a:buNone/>
              </a:pPr>
              <a:r>
                <a:t/>
              </a:r>
              <a:endParaRPr sz="2000">
                <a:solidFill>
                  <a:schemeClr val="dk1"/>
                </a:solidFill>
                <a:latin typeface="Corbel"/>
                <a:ea typeface="Corbel"/>
                <a:cs typeface="Corbel"/>
                <a:sym typeface="Corbel"/>
              </a:endParaRPr>
            </a:p>
          </p:txBody>
        </p:sp>
        <p:sp>
          <p:nvSpPr>
            <p:cNvPr id="713" name="Google Shape;713;p35"/>
            <p:cNvSpPr/>
            <p:nvPr/>
          </p:nvSpPr>
          <p:spPr>
            <a:xfrm>
              <a:off x="8646764" y="2132035"/>
              <a:ext cx="442819" cy="442819"/>
            </a:xfrm>
            <a:prstGeom prst="downArrow">
              <a:avLst>
                <a:gd fmla="val 55000" name="adj1"/>
                <a:gd fmla="val 45000" name="adj2"/>
              </a:avLst>
            </a:prstGeom>
            <a:solidFill>
              <a:srgbClr val="CBE2F7">
                <a:alpha val="89803"/>
              </a:srgbClr>
            </a:solidFill>
            <a:ln cap="rnd" cmpd="sng" w="15875">
              <a:solidFill>
                <a:srgbClr val="CBE2F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5"/>
            <p:cNvSpPr txBox="1"/>
            <p:nvPr/>
          </p:nvSpPr>
          <p:spPr>
            <a:xfrm>
              <a:off x="8746398" y="2132035"/>
              <a:ext cx="243551" cy="333221"/>
            </a:xfrm>
            <a:prstGeom prst="rect">
              <a:avLst/>
            </a:prstGeom>
            <a:noFill/>
            <a:ln>
              <a:noFill/>
            </a:ln>
          </p:spPr>
          <p:txBody>
            <a:bodyPr anchorCtr="0" anchor="ctr" bIns="25400" lIns="25400" spcFirstLastPara="1" rIns="25400" wrap="square" tIns="25400">
              <a:noAutofit/>
            </a:bodyPr>
            <a:lstStyle/>
            <a:p>
              <a:pPr indent="0" lvl="0" marL="0" marR="0" rtl="0" algn="ctr">
                <a:lnSpc>
                  <a:spcPct val="90000"/>
                </a:lnSpc>
                <a:spcBef>
                  <a:spcPts val="0"/>
                </a:spcBef>
                <a:spcAft>
                  <a:spcPts val="0"/>
                </a:spcAft>
                <a:buClr>
                  <a:schemeClr val="dk1"/>
                </a:buClr>
                <a:buSzPts val="2000"/>
                <a:buFont typeface="Corbel"/>
                <a:buNone/>
              </a:pPr>
              <a:r>
                <a:t/>
              </a:r>
              <a:endParaRPr sz="2000">
                <a:solidFill>
                  <a:schemeClr val="dk1"/>
                </a:solidFill>
                <a:latin typeface="Corbel"/>
                <a:ea typeface="Corbel"/>
                <a:cs typeface="Corbel"/>
                <a:sym typeface="Corbel"/>
              </a:endParaRPr>
            </a:p>
          </p:txBody>
        </p:sp>
      </p:grpSp>
      <p:sp>
        <p:nvSpPr>
          <p:cNvPr id="715" name="Google Shape;715;p35"/>
          <p:cNvSpPr txBox="1"/>
          <p:nvPr>
            <p:ph idx="12" type="sldNum"/>
          </p:nvPr>
        </p:nvSpPr>
        <p:spPr>
          <a:xfrm>
            <a:off x="11095630" y="6197810"/>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9" name="Shape 719"/>
        <p:cNvGrpSpPr/>
        <p:nvPr/>
      </p:nvGrpSpPr>
      <p:grpSpPr>
        <a:xfrm>
          <a:off x="0" y="0"/>
          <a:ext cx="0" cy="0"/>
          <a:chOff x="0" y="0"/>
          <a:chExt cx="0" cy="0"/>
        </a:xfrm>
      </p:grpSpPr>
      <p:grpSp>
        <p:nvGrpSpPr>
          <p:cNvPr id="720" name="Google Shape;720;p36"/>
          <p:cNvGrpSpPr/>
          <p:nvPr/>
        </p:nvGrpSpPr>
        <p:grpSpPr>
          <a:xfrm>
            <a:off x="546100" y="-4763"/>
            <a:ext cx="5014912" cy="6862763"/>
            <a:chOff x="2928938" y="-4763"/>
            <a:chExt cx="5014912" cy="6862763"/>
          </a:xfrm>
        </p:grpSpPr>
        <p:sp>
          <p:nvSpPr>
            <p:cNvPr id="721" name="Google Shape;721;p36"/>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722" name="Google Shape;722;p36"/>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723" name="Google Shape;723;p36"/>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724" name="Google Shape;724;p36"/>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725" name="Google Shape;725;p36"/>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726" name="Google Shape;726;p36"/>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727" name="Google Shape;727;p3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728" name="Google Shape;728;p36"/>
          <p:cNvSpPr/>
          <p:nvPr/>
        </p:nvSpPr>
        <p:spPr>
          <a:xfrm>
            <a:off x="0" y="3955594"/>
            <a:ext cx="1828958" cy="2902407"/>
          </a:xfrm>
          <a:custGeom>
            <a:rect b="b" l="l" r="r" t="t"/>
            <a:pathLst>
              <a:path extrusionOk="0" h="2902407" w="1828958">
                <a:moveTo>
                  <a:pt x="0" y="0"/>
                </a:moveTo>
                <a:lnTo>
                  <a:pt x="1828958" y="2902407"/>
                </a:lnTo>
                <a:lnTo>
                  <a:pt x="1709896" y="2902407"/>
                </a:lnTo>
                <a:lnTo>
                  <a:pt x="0" y="63474"/>
                </a:lnTo>
                <a:close/>
              </a:path>
            </a:pathLst>
          </a:custGeom>
          <a:solidFill>
            <a:srgbClr val="262626"/>
          </a:solidFill>
          <a:ln>
            <a:noFill/>
          </a:ln>
        </p:spPr>
      </p:sp>
      <p:sp>
        <p:nvSpPr>
          <p:cNvPr id="729" name="Google Shape;729;p36"/>
          <p:cNvSpPr/>
          <p:nvPr/>
        </p:nvSpPr>
        <p:spPr>
          <a:xfrm>
            <a:off x="1" y="3220098"/>
            <a:ext cx="2910045" cy="3637903"/>
          </a:xfrm>
          <a:custGeom>
            <a:rect b="b" l="l" r="r" t="t"/>
            <a:pathLst>
              <a:path extrusionOk="0" h="3637903" w="2910045">
                <a:moveTo>
                  <a:pt x="0" y="0"/>
                </a:moveTo>
                <a:lnTo>
                  <a:pt x="2910045" y="3637903"/>
                </a:lnTo>
                <a:lnTo>
                  <a:pt x="2786220" y="3637903"/>
                </a:lnTo>
                <a:lnTo>
                  <a:pt x="0" y="20366"/>
                </a:lnTo>
                <a:close/>
              </a:path>
            </a:pathLst>
          </a:custGeom>
          <a:solidFill>
            <a:srgbClr val="0B5982"/>
          </a:solidFill>
          <a:ln>
            <a:noFill/>
          </a:ln>
        </p:spPr>
      </p:sp>
      <p:sp>
        <p:nvSpPr>
          <p:cNvPr id="730" name="Google Shape;730;p36"/>
          <p:cNvSpPr/>
          <p:nvPr/>
        </p:nvSpPr>
        <p:spPr>
          <a:xfrm>
            <a:off x="1" y="2845509"/>
            <a:ext cx="4149883" cy="4012491"/>
          </a:xfrm>
          <a:custGeom>
            <a:rect b="b" l="l" r="r" t="t"/>
            <a:pathLst>
              <a:path extrusionOk="0" h="4012491" w="4149883">
                <a:moveTo>
                  <a:pt x="0" y="0"/>
                </a:moveTo>
                <a:lnTo>
                  <a:pt x="4149883" y="4012491"/>
                </a:lnTo>
                <a:lnTo>
                  <a:pt x="2910046" y="4012491"/>
                </a:lnTo>
                <a:lnTo>
                  <a:pt x="0" y="374587"/>
                </a:lnTo>
                <a:close/>
              </a:path>
            </a:pathLst>
          </a:custGeom>
          <a:solidFill>
            <a:srgbClr val="1186C3"/>
          </a:solidFill>
          <a:ln>
            <a:noFill/>
          </a:ln>
        </p:spPr>
      </p:sp>
      <p:sp>
        <p:nvSpPr>
          <p:cNvPr id="731" name="Google Shape;731;p36"/>
          <p:cNvSpPr/>
          <p:nvPr/>
        </p:nvSpPr>
        <p:spPr>
          <a:xfrm>
            <a:off x="0" y="3332410"/>
            <a:ext cx="2719546" cy="3525590"/>
          </a:xfrm>
          <a:custGeom>
            <a:rect b="b" l="l" r="r" t="t"/>
            <a:pathLst>
              <a:path extrusionOk="0" h="3525590" w="2719546">
                <a:moveTo>
                  <a:pt x="0" y="0"/>
                </a:moveTo>
                <a:lnTo>
                  <a:pt x="2719546" y="3525590"/>
                </a:lnTo>
                <a:lnTo>
                  <a:pt x="1828959" y="3525590"/>
                </a:lnTo>
                <a:lnTo>
                  <a:pt x="0" y="623183"/>
                </a:lnTo>
                <a:close/>
              </a:path>
            </a:pathLst>
          </a:custGeom>
          <a:solidFill>
            <a:srgbClr val="404040"/>
          </a:solidFill>
          <a:ln>
            <a:noFill/>
          </a:ln>
        </p:spPr>
      </p:sp>
      <p:sp>
        <p:nvSpPr>
          <p:cNvPr id="732" name="Google Shape;732;p36"/>
          <p:cNvSpPr txBox="1"/>
          <p:nvPr>
            <p:ph type="title"/>
          </p:nvPr>
        </p:nvSpPr>
        <p:spPr>
          <a:xfrm>
            <a:off x="1524000" y="-3514"/>
            <a:ext cx="9144000" cy="3618898"/>
          </a:xfrm>
          <a:prstGeom prst="rect">
            <a:avLst/>
          </a:prstGeom>
          <a:noFill/>
          <a:ln>
            <a:noFill/>
          </a:ln>
        </p:spPr>
        <p:txBody>
          <a:bodyPr anchorCtr="0" anchor="b" bIns="45700" lIns="91425" spcFirstLastPara="1" rIns="91425" wrap="square" tIns="45700">
            <a:normAutofit/>
          </a:bodyPr>
          <a:lstStyle/>
          <a:p>
            <a:pPr indent="0" lvl="0" marL="0" rtl="0" algn="ctr">
              <a:spcBef>
                <a:spcPts val="0"/>
              </a:spcBef>
              <a:spcAft>
                <a:spcPts val="0"/>
              </a:spcAft>
              <a:buClr>
                <a:schemeClr val="dk1"/>
              </a:buClr>
              <a:buSzPts val="5000"/>
              <a:buFont typeface="Times New Roman"/>
              <a:buNone/>
            </a:pPr>
            <a:r>
              <a:rPr b="1" lang="en-US" sz="5000">
                <a:latin typeface="Times New Roman"/>
                <a:ea typeface="Times New Roman"/>
                <a:cs typeface="Times New Roman"/>
                <a:sym typeface="Times New Roman"/>
              </a:rPr>
              <a:t>RESULT</a:t>
            </a:r>
            <a:endParaRPr/>
          </a:p>
        </p:txBody>
      </p:sp>
      <p:sp>
        <p:nvSpPr>
          <p:cNvPr id="733" name="Google Shape;733;p36"/>
          <p:cNvSpPr txBox="1"/>
          <p:nvPr>
            <p:ph idx="12" type="sldNum"/>
          </p:nvPr>
        </p:nvSpPr>
        <p:spPr>
          <a:xfrm>
            <a:off x="10498666" y="6197599"/>
            <a:ext cx="1049866"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7" name="Shape 737"/>
        <p:cNvGrpSpPr/>
        <p:nvPr/>
      </p:nvGrpSpPr>
      <p:grpSpPr>
        <a:xfrm>
          <a:off x="0" y="0"/>
          <a:ext cx="0" cy="0"/>
          <a:chOff x="0" y="0"/>
          <a:chExt cx="0" cy="0"/>
        </a:xfrm>
      </p:grpSpPr>
      <p:grpSp>
        <p:nvGrpSpPr>
          <p:cNvPr id="738" name="Google Shape;738;p37"/>
          <p:cNvGrpSpPr/>
          <p:nvPr/>
        </p:nvGrpSpPr>
        <p:grpSpPr>
          <a:xfrm>
            <a:off x="150812" y="0"/>
            <a:ext cx="2436813" cy="6858001"/>
            <a:chOff x="1320800" y="0"/>
            <a:chExt cx="2436813" cy="6858001"/>
          </a:xfrm>
        </p:grpSpPr>
        <p:sp>
          <p:nvSpPr>
            <p:cNvPr id="739" name="Google Shape;739;p37"/>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740" name="Google Shape;740;p37"/>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741" name="Google Shape;741;p37"/>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742" name="Google Shape;742;p37"/>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743" name="Google Shape;743;p37"/>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744" name="Google Shape;744;p37"/>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745" name="Google Shape;745;p37"/>
          <p:cNvSpPr txBox="1"/>
          <p:nvPr>
            <p:ph type="title"/>
          </p:nvPr>
        </p:nvSpPr>
        <p:spPr>
          <a:xfrm>
            <a:off x="1484311" y="685800"/>
            <a:ext cx="5781729"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 Menu Bar for Experiments</a:t>
            </a:r>
            <a:endParaRPr/>
          </a:p>
        </p:txBody>
      </p:sp>
      <p:sp>
        <p:nvSpPr>
          <p:cNvPr id="746" name="Google Shape;746;p37"/>
          <p:cNvSpPr txBox="1"/>
          <p:nvPr>
            <p:ph idx="1" type="body"/>
          </p:nvPr>
        </p:nvSpPr>
        <p:spPr>
          <a:xfrm>
            <a:off x="1484310" y="2666999"/>
            <a:ext cx="5781730" cy="31242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2465"/>
              <a:buNone/>
            </a:pPr>
            <a:r>
              <a:t/>
            </a:r>
            <a:endParaRPr sz="1700">
              <a:latin typeface="Times New Roman"/>
              <a:ea typeface="Times New Roman"/>
              <a:cs typeface="Times New Roman"/>
              <a:sym typeface="Times New Roman"/>
            </a:endParaRPr>
          </a:p>
          <a:p>
            <a:pPr indent="0" lvl="0" marL="0" rtl="0" algn="l">
              <a:lnSpc>
                <a:spcPct val="90000"/>
              </a:lnSpc>
              <a:spcBef>
                <a:spcPts val="940"/>
              </a:spcBef>
              <a:spcAft>
                <a:spcPts val="0"/>
              </a:spcAft>
              <a:buSzPts val="2465"/>
              <a:buNone/>
            </a:pPr>
            <a:r>
              <a:t/>
            </a:r>
            <a:endParaRPr sz="1700"/>
          </a:p>
          <a:p>
            <a:pPr indent="0" lvl="0" marL="0" rtl="0" algn="l">
              <a:lnSpc>
                <a:spcPct val="90000"/>
              </a:lnSpc>
              <a:spcBef>
                <a:spcPts val="1000"/>
              </a:spcBef>
              <a:spcAft>
                <a:spcPts val="0"/>
              </a:spcAft>
              <a:buSzPts val="2900"/>
              <a:buNone/>
            </a:pPr>
            <a:r>
              <a:rPr lang="en-US" sz="2000">
                <a:latin typeface="Times New Roman"/>
                <a:ea typeface="Times New Roman"/>
                <a:cs typeface="Times New Roman"/>
                <a:sym typeface="Times New Roman"/>
              </a:rPr>
              <a:t>User can choose desired experiment from the menu bar.</a:t>
            </a:r>
            <a:endParaRPr sz="1700"/>
          </a:p>
          <a:p>
            <a:pPr indent="0" lvl="0" marL="0" rtl="0" algn="l">
              <a:lnSpc>
                <a:spcPct val="90000"/>
              </a:lnSpc>
              <a:spcBef>
                <a:spcPts val="940"/>
              </a:spcBef>
              <a:spcAft>
                <a:spcPts val="0"/>
              </a:spcAft>
              <a:buSzPts val="2465"/>
              <a:buNone/>
            </a:pPr>
            <a:r>
              <a:t/>
            </a:r>
            <a:endParaRPr sz="1700"/>
          </a:p>
          <a:p>
            <a:pPr indent="0" lvl="0" marL="0" rtl="0" algn="l">
              <a:lnSpc>
                <a:spcPct val="90000"/>
              </a:lnSpc>
              <a:spcBef>
                <a:spcPts val="940"/>
              </a:spcBef>
              <a:spcAft>
                <a:spcPts val="0"/>
              </a:spcAft>
              <a:buSzPts val="2465"/>
              <a:buNone/>
            </a:pPr>
            <a:r>
              <a:t/>
            </a:r>
            <a:endParaRPr sz="1700"/>
          </a:p>
          <a:p>
            <a:pPr indent="0" lvl="0" marL="0" rtl="0" algn="l">
              <a:lnSpc>
                <a:spcPct val="90000"/>
              </a:lnSpc>
              <a:spcBef>
                <a:spcPts val="940"/>
              </a:spcBef>
              <a:spcAft>
                <a:spcPts val="0"/>
              </a:spcAft>
              <a:buSzPts val="2465"/>
              <a:buNone/>
            </a:pPr>
            <a:r>
              <a:t/>
            </a:r>
            <a:endParaRPr sz="1700"/>
          </a:p>
          <a:p>
            <a:pPr indent="0" lvl="0" marL="0" rtl="0" algn="l">
              <a:lnSpc>
                <a:spcPct val="90000"/>
              </a:lnSpc>
              <a:spcBef>
                <a:spcPts val="940"/>
              </a:spcBef>
              <a:spcAft>
                <a:spcPts val="0"/>
              </a:spcAft>
              <a:buSzPts val="2465"/>
              <a:buNone/>
            </a:pPr>
            <a:r>
              <a:rPr b="1" lang="en-US" sz="1700"/>
              <a:t>                   </a:t>
            </a:r>
            <a:endParaRPr/>
          </a:p>
          <a:p>
            <a:pPr indent="0" lvl="0" marL="0" rtl="0" algn="l">
              <a:lnSpc>
                <a:spcPct val="90000"/>
              </a:lnSpc>
              <a:spcBef>
                <a:spcPts val="940"/>
              </a:spcBef>
              <a:spcAft>
                <a:spcPts val="0"/>
              </a:spcAft>
              <a:buSzPts val="2465"/>
              <a:buNone/>
            </a:pPr>
            <a:r>
              <a:t/>
            </a:r>
            <a:endParaRPr sz="1700"/>
          </a:p>
          <a:p>
            <a:pPr indent="0" lvl="0" marL="0" rtl="0" algn="l">
              <a:lnSpc>
                <a:spcPct val="90000"/>
              </a:lnSpc>
              <a:spcBef>
                <a:spcPts val="940"/>
              </a:spcBef>
              <a:spcAft>
                <a:spcPts val="0"/>
              </a:spcAft>
              <a:buSzPts val="2465"/>
              <a:buNone/>
            </a:pPr>
            <a:r>
              <a:t/>
            </a:r>
            <a:endParaRPr sz="1700"/>
          </a:p>
        </p:txBody>
      </p:sp>
      <p:sp>
        <p:nvSpPr>
          <p:cNvPr id="747" name="Google Shape;747;p37"/>
          <p:cNvSpPr txBox="1"/>
          <p:nvPr>
            <p:ph idx="12" type="sldNum"/>
          </p:nvPr>
        </p:nvSpPr>
        <p:spPr>
          <a:xfrm>
            <a:off x="11023743" y="6097169"/>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748" name="Google Shape;748;p37"/>
          <p:cNvSpPr/>
          <p:nvPr/>
        </p:nvSpPr>
        <p:spPr>
          <a:xfrm>
            <a:off x="7590503" y="648931"/>
            <a:ext cx="3912520" cy="5231964"/>
          </a:xfrm>
          <a:prstGeom prst="roundRect">
            <a:avLst>
              <a:gd fmla="val 4834" name="adj"/>
            </a:avLst>
          </a:prstGeom>
          <a:solidFill>
            <a:schemeClr val="lt1"/>
          </a:solidFill>
          <a:ln cap="flat" cmpd="sng" w="381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pic>
        <p:nvPicPr>
          <p:cNvPr id="749" name="Google Shape;749;p37"/>
          <p:cNvPicPr preferRelativeResize="0"/>
          <p:nvPr/>
        </p:nvPicPr>
        <p:blipFill rotWithShape="1">
          <a:blip r:embed="rId4">
            <a:alphaModFix/>
          </a:blip>
          <a:srcRect b="0" l="0" r="0" t="0"/>
          <a:stretch/>
        </p:blipFill>
        <p:spPr>
          <a:xfrm>
            <a:off x="7922838" y="968427"/>
            <a:ext cx="3298854" cy="45758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38"/>
          <p:cNvSpPr txBox="1"/>
          <p:nvPr>
            <p:ph type="title"/>
          </p:nvPr>
        </p:nvSpPr>
        <p:spPr>
          <a:xfrm>
            <a:off x="1383670" y="1246517"/>
            <a:ext cx="10018713"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UI  for  Resistor &amp; Battery Value</a:t>
            </a:r>
            <a:endParaRPr b="1" sz="3000">
              <a:latin typeface="Corbel"/>
              <a:ea typeface="Corbel"/>
              <a:cs typeface="Corbel"/>
              <a:sym typeface="Corbel"/>
            </a:endParaRPr>
          </a:p>
        </p:txBody>
      </p:sp>
      <p:pic>
        <p:nvPicPr>
          <p:cNvPr descr="Graphical user interface, text, application, chat or text message&#10;&#10;Description automatically generated" id="755" name="Google Shape;755;p38"/>
          <p:cNvPicPr preferRelativeResize="0"/>
          <p:nvPr>
            <p:ph idx="1" type="body"/>
          </p:nvPr>
        </p:nvPicPr>
        <p:blipFill rotWithShape="1">
          <a:blip r:embed="rId3">
            <a:alphaModFix/>
          </a:blip>
          <a:srcRect b="0" l="0" r="0" t="0"/>
          <a:stretch/>
        </p:blipFill>
        <p:spPr>
          <a:xfrm>
            <a:off x="1484312" y="2838527"/>
            <a:ext cx="4895055" cy="2881787"/>
          </a:xfrm>
          <a:prstGeom prst="rect">
            <a:avLst/>
          </a:prstGeom>
          <a:noFill/>
          <a:ln>
            <a:noFill/>
          </a:ln>
        </p:spPr>
      </p:pic>
      <p:pic>
        <p:nvPicPr>
          <p:cNvPr descr="Graphical user interface, text, application&#10;&#10;Description automatically generated" id="756" name="Google Shape;756;p38"/>
          <p:cNvPicPr preferRelativeResize="0"/>
          <p:nvPr>
            <p:ph idx="2" type="body"/>
          </p:nvPr>
        </p:nvPicPr>
        <p:blipFill rotWithShape="1">
          <a:blip r:embed="rId4">
            <a:alphaModFix/>
          </a:blip>
          <a:srcRect b="0" l="0" r="0" t="0"/>
          <a:stretch/>
        </p:blipFill>
        <p:spPr>
          <a:xfrm>
            <a:off x="6607967" y="2841475"/>
            <a:ext cx="4895056" cy="2890269"/>
          </a:xfrm>
          <a:prstGeom prst="rect">
            <a:avLst/>
          </a:prstGeom>
          <a:noFill/>
          <a:ln>
            <a:noFill/>
          </a:ln>
        </p:spPr>
      </p:pic>
      <p:sp>
        <p:nvSpPr>
          <p:cNvPr id="757" name="Google Shape;757;p38"/>
          <p:cNvSpPr txBox="1"/>
          <p:nvPr>
            <p:ph idx="12" type="sldNum"/>
          </p:nvPr>
        </p:nvSpPr>
        <p:spPr>
          <a:xfrm>
            <a:off x="10951856" y="6084558"/>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1" name="Shape 761"/>
        <p:cNvGrpSpPr/>
        <p:nvPr/>
      </p:nvGrpSpPr>
      <p:grpSpPr>
        <a:xfrm>
          <a:off x="0" y="0"/>
          <a:ext cx="0" cy="0"/>
          <a:chOff x="0" y="0"/>
          <a:chExt cx="0" cy="0"/>
        </a:xfrm>
      </p:grpSpPr>
      <p:sp>
        <p:nvSpPr>
          <p:cNvPr id="762" name="Google Shape;762;p39"/>
          <p:cNvSpPr txBox="1"/>
          <p:nvPr>
            <p:ph type="title"/>
          </p:nvPr>
        </p:nvSpPr>
        <p:spPr>
          <a:xfrm>
            <a:off x="1484250" y="1094500"/>
            <a:ext cx="3333600" cy="1478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Ohm's Law</a:t>
            </a:r>
            <a:endParaRPr b="1" sz="3000"/>
          </a:p>
        </p:txBody>
      </p:sp>
      <p:sp>
        <p:nvSpPr>
          <p:cNvPr id="763" name="Google Shape;763;p39"/>
          <p:cNvSpPr txBox="1"/>
          <p:nvPr>
            <p:ph idx="1" type="body"/>
          </p:nvPr>
        </p:nvSpPr>
        <p:spPr>
          <a:xfrm>
            <a:off x="1484311" y="2666999"/>
            <a:ext cx="3333496" cy="3124201"/>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spcBef>
                <a:spcPts val="0"/>
              </a:spcBef>
              <a:spcAft>
                <a:spcPts val="0"/>
              </a:spcAft>
              <a:buSzPts val="2900"/>
              <a:buChar char="•"/>
            </a:pPr>
            <a:r>
              <a:rPr lang="en-US" sz="2000">
                <a:latin typeface="Times New Roman"/>
                <a:ea typeface="Times New Roman"/>
                <a:cs typeface="Times New Roman"/>
                <a:sym typeface="Times New Roman"/>
              </a:rPr>
              <a:t>User can choose battery value from 9V, 8V &amp; 12V.</a:t>
            </a:r>
            <a:endParaRPr sz="2000"/>
          </a:p>
          <a:p>
            <a:pPr indent="-342900" lvl="0" marL="342900" rtl="0" algn="just">
              <a:spcBef>
                <a:spcPts val="1000"/>
              </a:spcBef>
              <a:spcAft>
                <a:spcPts val="0"/>
              </a:spcAft>
              <a:buSzPts val="2900"/>
              <a:buChar char="•"/>
            </a:pPr>
            <a:r>
              <a:rPr lang="en-US" sz="2000">
                <a:latin typeface="Times New Roman"/>
                <a:ea typeface="Times New Roman"/>
                <a:cs typeface="Times New Roman"/>
                <a:sym typeface="Times New Roman"/>
              </a:rPr>
              <a:t>A 10 ohm resistor is used in the experiment.</a:t>
            </a:r>
            <a:endParaRPr/>
          </a:p>
          <a:p>
            <a:pPr indent="-342900" lvl="0" marL="342900" rtl="0" algn="just">
              <a:spcBef>
                <a:spcPts val="1000"/>
              </a:spcBef>
              <a:spcAft>
                <a:spcPts val="0"/>
              </a:spcAft>
              <a:buSzPts val="2900"/>
              <a:buChar char="•"/>
            </a:pPr>
            <a:r>
              <a:rPr lang="en-US" sz="2000">
                <a:latin typeface="Times New Roman"/>
                <a:ea typeface="Times New Roman"/>
                <a:cs typeface="Times New Roman"/>
                <a:sym typeface="Times New Roman"/>
              </a:rPr>
              <a:t>Table 2 verifies Ohm’s law, as current is proportional to voltage value. </a:t>
            </a:r>
            <a:r>
              <a:rPr b="1" lang="en-US" sz="2000">
                <a:latin typeface="Times New Roman"/>
                <a:ea typeface="Times New Roman"/>
                <a:cs typeface="Times New Roman"/>
                <a:sym typeface="Times New Roman"/>
              </a:rPr>
              <a:t>    </a:t>
            </a:r>
            <a:r>
              <a:rPr b="1" lang="en-US" sz="1600">
                <a:latin typeface="Times New Roman"/>
                <a:ea typeface="Times New Roman"/>
                <a:cs typeface="Times New Roman"/>
                <a:sym typeface="Times New Roman"/>
              </a:rPr>
              <a:t>                         </a:t>
            </a:r>
            <a:endParaRPr sz="1600">
              <a:latin typeface="Corbel"/>
              <a:ea typeface="Corbel"/>
              <a:cs typeface="Corbel"/>
              <a:sym typeface="Corbel"/>
            </a:endParaRPr>
          </a:p>
          <a:p>
            <a:pPr indent="0" lvl="0" marL="0" rtl="0" algn="l">
              <a:spcBef>
                <a:spcPts val="920"/>
              </a:spcBef>
              <a:spcAft>
                <a:spcPts val="0"/>
              </a:spcAft>
              <a:buSzPts val="2320"/>
              <a:buNone/>
            </a:pPr>
            <a:r>
              <a:rPr b="1" lang="en-US"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sp>
        <p:nvSpPr>
          <p:cNvPr id="764" name="Google Shape;764;p39"/>
          <p:cNvSpPr txBox="1"/>
          <p:nvPr>
            <p:ph idx="12" type="sldNum"/>
          </p:nvPr>
        </p:nvSpPr>
        <p:spPr>
          <a:xfrm>
            <a:off x="11038120" y="6154678"/>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765" name="Google Shape;765;p39"/>
          <p:cNvSpPr txBox="1"/>
          <p:nvPr/>
        </p:nvSpPr>
        <p:spPr>
          <a:xfrm>
            <a:off x="3674853" y="4595004"/>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aphicFrame>
        <p:nvGraphicFramePr>
          <p:cNvPr id="766" name="Google Shape;766;p39"/>
          <p:cNvGraphicFramePr/>
          <p:nvPr/>
        </p:nvGraphicFramePr>
        <p:xfrm>
          <a:off x="5147094" y="2274928"/>
          <a:ext cx="3000000" cy="3000000"/>
        </p:xfrm>
        <a:graphic>
          <a:graphicData uri="http://schemas.openxmlformats.org/drawingml/2006/table">
            <a:tbl>
              <a:tblPr bandRow="1" firstCol="1" firstRow="1">
                <a:noFill/>
                <a:tableStyleId>{7169D2E6-F11A-4CF6-8117-AD9E88D21086}</a:tableStyleId>
              </a:tblPr>
              <a:tblGrid>
                <a:gridCol w="1399425"/>
                <a:gridCol w="1042075"/>
                <a:gridCol w="589325"/>
                <a:gridCol w="1179125"/>
                <a:gridCol w="589325"/>
                <a:gridCol w="1179125"/>
                <a:gridCol w="589325"/>
              </a:tblGrid>
              <a:tr h="1462800">
                <a:tc>
                  <a:txBody>
                    <a:bodyPr/>
                    <a:lstStyle/>
                    <a:p>
                      <a:pPr indent="0" lvl="0" marL="0" marR="0" rtl="0" algn="ctr">
                        <a:lnSpc>
                          <a:spcPct val="150000"/>
                        </a:lnSpc>
                        <a:spcBef>
                          <a:spcPts val="0"/>
                        </a:spcBef>
                        <a:spcAft>
                          <a:spcPts val="0"/>
                        </a:spcAft>
                        <a:buNone/>
                      </a:pPr>
                      <a:r>
                        <a:t/>
                      </a:r>
                      <a:endParaRPr b="1" sz="1700" cap="none">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1" lang="en-US" sz="1700" cap="none">
                          <a:solidFill>
                            <a:schemeClr val="dk1"/>
                          </a:solidFill>
                          <a:latin typeface="Times New Roman"/>
                          <a:ea typeface="Times New Roman"/>
                          <a:cs typeface="Times New Roman"/>
                          <a:sym typeface="Times New Roman"/>
                        </a:rPr>
                        <a:t>Experiment No.</a:t>
                      </a:r>
                      <a:endParaRPr/>
                    </a:p>
                  </a:txBody>
                  <a:tcPr marT="19000" marB="142425" marR="71200" marL="664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t/>
                      </a:r>
                      <a:endParaRPr b="1" sz="1700" u="sng" cap="none">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1" lang="en-US" sz="1700" u="none" cap="none">
                          <a:solidFill>
                            <a:schemeClr val="dk1"/>
                          </a:solidFill>
                          <a:latin typeface="Times New Roman"/>
                          <a:ea typeface="Times New Roman"/>
                          <a:cs typeface="Times New Roman"/>
                          <a:sym typeface="Times New Roman"/>
                        </a:rPr>
                        <a:t>V1</a:t>
                      </a:r>
                      <a:endParaRPr/>
                    </a:p>
                    <a:p>
                      <a:pPr indent="0" lvl="0" marL="0" marR="0" rtl="0" algn="ctr">
                        <a:lnSpc>
                          <a:spcPct val="150000"/>
                        </a:lnSpc>
                        <a:spcBef>
                          <a:spcPts val="0"/>
                        </a:spcBef>
                        <a:spcAft>
                          <a:spcPts val="0"/>
                        </a:spcAft>
                        <a:buNone/>
                      </a:pPr>
                      <a:r>
                        <a:rPr b="1" lang="en-US" sz="1700" u="none" cap="none">
                          <a:solidFill>
                            <a:schemeClr val="dk1"/>
                          </a:solidFill>
                          <a:latin typeface="Times New Roman"/>
                          <a:ea typeface="Times New Roman"/>
                          <a:cs typeface="Times New Roman"/>
                          <a:sym typeface="Times New Roman"/>
                        </a:rPr>
                        <a:t>(single battery)</a:t>
                      </a:r>
                      <a:endParaRPr/>
                    </a:p>
                  </a:txBody>
                  <a:tcPr marT="19000" marB="142425" marR="71200" marL="664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t/>
                      </a:r>
                      <a:endParaRPr b="1" sz="1700" cap="none">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1" lang="en-US" sz="1700" cap="none">
                          <a:solidFill>
                            <a:schemeClr val="dk1"/>
                          </a:solidFill>
                          <a:latin typeface="Times New Roman"/>
                          <a:ea typeface="Times New Roman"/>
                          <a:cs typeface="Times New Roman"/>
                          <a:sym typeface="Times New Roman"/>
                        </a:rPr>
                        <a:t>I1</a:t>
                      </a:r>
                      <a:endParaRPr/>
                    </a:p>
                  </a:txBody>
                  <a:tcPr marT="19000" marB="142425" marR="71200" marL="664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t/>
                      </a:r>
                      <a:endParaRPr b="1" sz="1700" cap="none">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1" lang="en-US" sz="1700" cap="none">
                          <a:solidFill>
                            <a:schemeClr val="dk1"/>
                          </a:solidFill>
                          <a:latin typeface="Times New Roman"/>
                          <a:ea typeface="Times New Roman"/>
                          <a:cs typeface="Times New Roman"/>
                          <a:sym typeface="Times New Roman"/>
                        </a:rPr>
                        <a:t>V2</a:t>
                      </a:r>
                      <a:endParaRPr/>
                    </a:p>
                    <a:p>
                      <a:pPr indent="0" lvl="0" marL="0" marR="0" rtl="0" algn="ctr">
                        <a:lnSpc>
                          <a:spcPct val="150000"/>
                        </a:lnSpc>
                        <a:spcBef>
                          <a:spcPts val="0"/>
                        </a:spcBef>
                        <a:spcAft>
                          <a:spcPts val="0"/>
                        </a:spcAft>
                        <a:buNone/>
                      </a:pPr>
                      <a:r>
                        <a:rPr b="1" lang="en-US" sz="1700" cap="none">
                          <a:solidFill>
                            <a:schemeClr val="dk1"/>
                          </a:solidFill>
                          <a:latin typeface="Times New Roman"/>
                          <a:ea typeface="Times New Roman"/>
                          <a:cs typeface="Times New Roman"/>
                          <a:sym typeface="Times New Roman"/>
                        </a:rPr>
                        <a:t>(two batteries)</a:t>
                      </a:r>
                      <a:endParaRPr/>
                    </a:p>
                  </a:txBody>
                  <a:tcPr marT="19000" marB="142425" marR="71200" marL="664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t/>
                      </a:r>
                      <a:endParaRPr b="1" sz="1700" cap="none">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1" lang="en-US" sz="1700" cap="none">
                          <a:solidFill>
                            <a:schemeClr val="dk1"/>
                          </a:solidFill>
                          <a:latin typeface="Times New Roman"/>
                          <a:ea typeface="Times New Roman"/>
                          <a:cs typeface="Times New Roman"/>
                          <a:sym typeface="Times New Roman"/>
                        </a:rPr>
                        <a:t>I2</a:t>
                      </a:r>
                      <a:endParaRPr/>
                    </a:p>
                  </a:txBody>
                  <a:tcPr marT="19000" marB="142425" marR="71200" marL="664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t/>
                      </a:r>
                      <a:endParaRPr b="1" sz="1700" cap="none">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1" lang="en-US" sz="1700" cap="none">
                          <a:solidFill>
                            <a:schemeClr val="dk1"/>
                          </a:solidFill>
                          <a:latin typeface="Times New Roman"/>
                          <a:ea typeface="Times New Roman"/>
                          <a:cs typeface="Times New Roman"/>
                          <a:sym typeface="Times New Roman"/>
                        </a:rPr>
                        <a:t>V3</a:t>
                      </a:r>
                      <a:endParaRPr/>
                    </a:p>
                    <a:p>
                      <a:pPr indent="0" lvl="0" marL="0" marR="0" rtl="0" algn="ctr">
                        <a:lnSpc>
                          <a:spcPct val="150000"/>
                        </a:lnSpc>
                        <a:spcBef>
                          <a:spcPts val="0"/>
                        </a:spcBef>
                        <a:spcAft>
                          <a:spcPts val="0"/>
                        </a:spcAft>
                        <a:buNone/>
                      </a:pPr>
                      <a:r>
                        <a:rPr b="1" lang="en-US" sz="1700" cap="none">
                          <a:solidFill>
                            <a:schemeClr val="dk1"/>
                          </a:solidFill>
                          <a:latin typeface="Times New Roman"/>
                          <a:ea typeface="Times New Roman"/>
                          <a:cs typeface="Times New Roman"/>
                          <a:sym typeface="Times New Roman"/>
                        </a:rPr>
                        <a:t>(three batteries)</a:t>
                      </a:r>
                      <a:endParaRPr/>
                    </a:p>
                  </a:txBody>
                  <a:tcPr marT="19000" marB="142425" marR="71200" marL="664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t/>
                      </a:r>
                      <a:endParaRPr b="1" sz="1700" cap="none">
                        <a:solidFill>
                          <a:schemeClr val="dk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1" lang="en-US" sz="1700" cap="none">
                          <a:solidFill>
                            <a:schemeClr val="dk1"/>
                          </a:solidFill>
                          <a:latin typeface="Times New Roman"/>
                          <a:ea typeface="Times New Roman"/>
                          <a:cs typeface="Times New Roman"/>
                          <a:sym typeface="Times New Roman"/>
                        </a:rPr>
                        <a:t>I3</a:t>
                      </a:r>
                      <a:endParaRPr/>
                    </a:p>
                  </a:txBody>
                  <a:tcPr marT="19000" marB="142425" marR="71200" marL="66475"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51125">
                <a:tc>
                  <a:txBody>
                    <a:bodyPr/>
                    <a:lstStyle/>
                    <a:p>
                      <a:pPr indent="0" lvl="0" marL="0" marR="0" rtl="0" algn="ctr">
                        <a:lnSpc>
                          <a:spcPct val="150000"/>
                        </a:lnSpc>
                        <a:spcBef>
                          <a:spcPts val="0"/>
                        </a:spcBef>
                        <a:spcAft>
                          <a:spcPts val="0"/>
                        </a:spcAft>
                        <a:buNone/>
                      </a:pPr>
                      <a:r>
                        <a:rPr b="1" lang="en-US" sz="1200" cap="none">
                          <a:solidFill>
                            <a:schemeClr val="dk1"/>
                          </a:solidFill>
                          <a:latin typeface="Times New Roman"/>
                          <a:ea typeface="Times New Roman"/>
                          <a:cs typeface="Times New Roman"/>
                          <a:sym typeface="Times New Roman"/>
                        </a:rPr>
                        <a:t>1</a:t>
                      </a:r>
                      <a:endParaRPr/>
                    </a:p>
                  </a:txBody>
                  <a:tcPr marT="19000" marB="142425" marR="71200" marL="6647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u="none" cap="none">
                          <a:solidFill>
                            <a:schemeClr val="dk1"/>
                          </a:solidFill>
                          <a:latin typeface="Times New Roman"/>
                          <a:ea typeface="Times New Roman"/>
                          <a:cs typeface="Times New Roman"/>
                          <a:sym typeface="Times New Roman"/>
                        </a:rPr>
                        <a:t>9V</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0.9A</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18V</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1.8A</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27V</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2.7A</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51125">
                <a:tc>
                  <a:txBody>
                    <a:bodyPr/>
                    <a:lstStyle/>
                    <a:p>
                      <a:pPr indent="0" lvl="0" marL="0" marR="0" rtl="0" algn="ctr">
                        <a:lnSpc>
                          <a:spcPct val="150000"/>
                        </a:lnSpc>
                        <a:spcBef>
                          <a:spcPts val="0"/>
                        </a:spcBef>
                        <a:spcAft>
                          <a:spcPts val="0"/>
                        </a:spcAft>
                        <a:buNone/>
                      </a:pPr>
                      <a:r>
                        <a:rPr b="1" lang="en-US" sz="1200" cap="none">
                          <a:solidFill>
                            <a:schemeClr val="dk1"/>
                          </a:solidFill>
                          <a:latin typeface="Times New Roman"/>
                          <a:ea typeface="Times New Roman"/>
                          <a:cs typeface="Times New Roman"/>
                          <a:sym typeface="Times New Roman"/>
                        </a:rPr>
                        <a:t>2</a:t>
                      </a:r>
                      <a:endParaRPr/>
                    </a:p>
                  </a:txBody>
                  <a:tcPr marT="19000" marB="142425" marR="71200" marL="6647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lang="en-US" sz="1200" u="none" cap="none">
                          <a:solidFill>
                            <a:schemeClr val="dk1"/>
                          </a:solidFill>
                          <a:latin typeface="Times New Roman"/>
                          <a:ea typeface="Times New Roman"/>
                          <a:cs typeface="Times New Roman"/>
                          <a:sym typeface="Times New Roman"/>
                        </a:rPr>
                        <a:t>12V</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1.2A</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24V</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2.4A</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36V</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3.6A</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51125">
                <a:tc>
                  <a:txBody>
                    <a:bodyPr/>
                    <a:lstStyle/>
                    <a:p>
                      <a:pPr indent="0" lvl="0" marL="0" marR="0" rtl="0" algn="ctr">
                        <a:lnSpc>
                          <a:spcPct val="150000"/>
                        </a:lnSpc>
                        <a:spcBef>
                          <a:spcPts val="0"/>
                        </a:spcBef>
                        <a:spcAft>
                          <a:spcPts val="0"/>
                        </a:spcAft>
                        <a:buNone/>
                      </a:pPr>
                      <a:r>
                        <a:rPr b="1" lang="en-US" sz="1200" cap="none">
                          <a:solidFill>
                            <a:schemeClr val="dk1"/>
                          </a:solidFill>
                          <a:latin typeface="Times New Roman"/>
                          <a:ea typeface="Times New Roman"/>
                          <a:cs typeface="Times New Roman"/>
                          <a:sym typeface="Times New Roman"/>
                        </a:rPr>
                        <a:t>3</a:t>
                      </a:r>
                      <a:endParaRPr/>
                    </a:p>
                  </a:txBody>
                  <a:tcPr marT="19000" marB="142425" marR="71200" marL="66475">
                    <a:lnL cap="flat" cmpd="sng" w="9525">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u="none" cap="none">
                          <a:solidFill>
                            <a:schemeClr val="dk1"/>
                          </a:solidFill>
                          <a:latin typeface="Times New Roman"/>
                          <a:ea typeface="Times New Roman"/>
                          <a:cs typeface="Times New Roman"/>
                          <a:sym typeface="Times New Roman"/>
                        </a:rPr>
                        <a:t>8V</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0.8A</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16V</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1.6A</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24V</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200" cap="none">
                          <a:solidFill>
                            <a:schemeClr val="dk1"/>
                          </a:solidFill>
                          <a:latin typeface="Times New Roman"/>
                          <a:ea typeface="Times New Roman"/>
                          <a:cs typeface="Times New Roman"/>
                          <a:sym typeface="Times New Roman"/>
                        </a:rPr>
                        <a:t>2.4A</a:t>
                      </a:r>
                      <a:endParaRPr/>
                    </a:p>
                  </a:txBody>
                  <a:tcPr marT="19000" marB="142425" marR="71200" marL="66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767" name="Google Shape;767;p39"/>
          <p:cNvSpPr txBox="1"/>
          <p:nvPr/>
        </p:nvSpPr>
        <p:spPr>
          <a:xfrm>
            <a:off x="5599275" y="1495153"/>
            <a:ext cx="5187300" cy="67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Table 2: Data table for verifying Ohm’s law.</a:t>
            </a:r>
            <a:r>
              <a:rPr lang="en-US" sz="2000">
                <a:solidFill>
                  <a:schemeClr val="dk1"/>
                </a:solidFill>
                <a:latin typeface="Times New Roman"/>
                <a:ea typeface="Times New Roman"/>
                <a:cs typeface="Times New Roman"/>
                <a:sym typeface="Times New Roman"/>
              </a:rPr>
              <a:t> </a:t>
            </a:r>
            <a:endParaRPr sz="1800">
              <a:solidFill>
                <a:schemeClr val="dk1"/>
              </a:solidFill>
              <a:latin typeface="Corbel"/>
              <a:ea typeface="Corbel"/>
              <a:cs typeface="Corbel"/>
              <a:sym typeface="Corbel"/>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40"/>
          <p:cNvSpPr txBox="1"/>
          <p:nvPr>
            <p:ph type="title"/>
          </p:nvPr>
        </p:nvSpPr>
        <p:spPr>
          <a:xfrm>
            <a:off x="2546391" y="1112808"/>
            <a:ext cx="8596668" cy="50129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   View of  experiment 1 of Ohm’s law</a:t>
            </a:r>
            <a:r>
              <a:rPr lang="en-US" sz="2400">
                <a:latin typeface="Corbel"/>
                <a:ea typeface="Corbel"/>
                <a:cs typeface="Corbel"/>
                <a:sym typeface="Corbel"/>
              </a:rPr>
              <a:t>  </a:t>
            </a:r>
            <a:r>
              <a:rPr lang="en-US" sz="3000"/>
              <a:t>           </a:t>
            </a:r>
            <a:endParaRPr/>
          </a:p>
        </p:txBody>
      </p:sp>
      <p:sp>
        <p:nvSpPr>
          <p:cNvPr id="773" name="Google Shape;773;p40"/>
          <p:cNvSpPr txBox="1"/>
          <p:nvPr>
            <p:ph idx="1" type="body"/>
          </p:nvPr>
        </p:nvSpPr>
        <p:spPr>
          <a:xfrm>
            <a:off x="1525597" y="2131836"/>
            <a:ext cx="10020026" cy="493031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3480"/>
              <a:buNone/>
            </a:pPr>
            <a:r>
              <a:rPr lang="en-US"/>
              <a:t>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rPr lang="en-US"/>
              <a:t>                  </a:t>
            </a:r>
            <a:r>
              <a:rPr lang="en-US">
                <a:latin typeface="Corbel"/>
                <a:ea typeface="Corbel"/>
                <a:cs typeface="Corbel"/>
                <a:sym typeface="Corbel"/>
              </a:rPr>
              <a:t>   </a:t>
            </a:r>
            <a:r>
              <a:rPr lang="en-US"/>
              <a:t>                                                                </a:t>
            </a:r>
            <a:endParaRPr>
              <a:latin typeface="Times New Roman"/>
              <a:ea typeface="Times New Roman"/>
              <a:cs typeface="Times New Roman"/>
              <a:sym typeface="Times New Roman"/>
            </a:endParaRPr>
          </a:p>
          <a:p>
            <a:pPr indent="0" lvl="0" marL="0" rtl="0" algn="l">
              <a:spcBef>
                <a:spcPts val="1000"/>
              </a:spcBef>
              <a:spcAft>
                <a:spcPts val="0"/>
              </a:spcAft>
              <a:buSzPts val="2900"/>
              <a:buNone/>
            </a:pPr>
            <a:r>
              <a:rPr lang="en-US" sz="2000"/>
              <a:t>                </a:t>
            </a:r>
            <a:r>
              <a:rPr lang="en-US" sz="2000">
                <a:latin typeface="Corbel"/>
                <a:ea typeface="Corbel"/>
                <a:cs typeface="Corbel"/>
                <a:sym typeface="Corbel"/>
              </a:rPr>
              <a:t>                     </a:t>
            </a:r>
            <a:r>
              <a:rPr lang="en-US" sz="2000"/>
              <a:t>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p:txBody>
      </p:sp>
      <p:sp>
        <p:nvSpPr>
          <p:cNvPr id="774" name="Google Shape;774;p40"/>
          <p:cNvSpPr txBox="1"/>
          <p:nvPr>
            <p:ph idx="12" type="sldNum"/>
          </p:nvPr>
        </p:nvSpPr>
        <p:spPr>
          <a:xfrm>
            <a:off x="11038120" y="6269697"/>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descr="Qr code&#10;&#10;Description automatically generated" id="775" name="Google Shape;775;p40"/>
          <p:cNvPicPr preferRelativeResize="0"/>
          <p:nvPr/>
        </p:nvPicPr>
        <p:blipFill rotWithShape="1">
          <a:blip r:embed="rId3">
            <a:alphaModFix/>
          </a:blip>
          <a:srcRect b="0" l="0" r="0" t="0"/>
          <a:stretch/>
        </p:blipFill>
        <p:spPr>
          <a:xfrm>
            <a:off x="2553419" y="2496436"/>
            <a:ext cx="2541918" cy="2123921"/>
          </a:xfrm>
          <a:prstGeom prst="rect">
            <a:avLst/>
          </a:prstGeom>
          <a:noFill/>
          <a:ln>
            <a:noFill/>
          </a:ln>
        </p:spPr>
      </p:pic>
      <p:pic>
        <p:nvPicPr>
          <p:cNvPr descr="Qr code&#10;&#10;Description automatically generated" id="776" name="Google Shape;776;p40"/>
          <p:cNvPicPr preferRelativeResize="0"/>
          <p:nvPr/>
        </p:nvPicPr>
        <p:blipFill rotWithShape="1">
          <a:blip r:embed="rId4">
            <a:alphaModFix/>
          </a:blip>
          <a:srcRect b="0" l="0" r="0" t="0"/>
          <a:stretch/>
        </p:blipFill>
        <p:spPr>
          <a:xfrm>
            <a:off x="5313873" y="2491403"/>
            <a:ext cx="2470032" cy="2105229"/>
          </a:xfrm>
          <a:prstGeom prst="rect">
            <a:avLst/>
          </a:prstGeom>
          <a:noFill/>
          <a:ln>
            <a:noFill/>
          </a:ln>
        </p:spPr>
      </p:pic>
      <p:pic>
        <p:nvPicPr>
          <p:cNvPr descr="Qr code&#10;&#10;Description automatically generated" id="777" name="Google Shape;777;p40"/>
          <p:cNvPicPr preferRelativeResize="0"/>
          <p:nvPr/>
        </p:nvPicPr>
        <p:blipFill rotWithShape="1">
          <a:blip r:embed="rId5">
            <a:alphaModFix/>
          </a:blip>
          <a:srcRect b="0" l="0" r="0" t="0"/>
          <a:stretch/>
        </p:blipFill>
        <p:spPr>
          <a:xfrm>
            <a:off x="8059947" y="2504153"/>
            <a:ext cx="2671313" cy="20941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 name="Shape 218"/>
        <p:cNvGrpSpPr/>
        <p:nvPr/>
      </p:nvGrpSpPr>
      <p:grpSpPr>
        <a:xfrm>
          <a:off x="0" y="0"/>
          <a:ext cx="0" cy="0"/>
          <a:chOff x="0" y="0"/>
          <a:chExt cx="0" cy="0"/>
        </a:xfrm>
      </p:grpSpPr>
      <p:grpSp>
        <p:nvGrpSpPr>
          <p:cNvPr id="219" name="Google Shape;219;p4"/>
          <p:cNvGrpSpPr/>
          <p:nvPr/>
        </p:nvGrpSpPr>
        <p:grpSpPr>
          <a:xfrm>
            <a:off x="150812" y="0"/>
            <a:ext cx="2436813" cy="6858001"/>
            <a:chOff x="1320800" y="0"/>
            <a:chExt cx="2436813" cy="6858001"/>
          </a:xfrm>
        </p:grpSpPr>
        <p:sp>
          <p:nvSpPr>
            <p:cNvPr id="220" name="Google Shape;220;p4"/>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221" name="Google Shape;221;p4"/>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222" name="Google Shape;222;p4"/>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223" name="Google Shape;223;p4"/>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224" name="Google Shape;224;p4"/>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225" name="Google Shape;225;p4"/>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26" name="Google Shape;226;p4"/>
          <p:cNvSpPr txBox="1"/>
          <p:nvPr>
            <p:ph type="title"/>
          </p:nvPr>
        </p:nvSpPr>
        <p:spPr>
          <a:xfrm>
            <a:off x="1297406" y="1347158"/>
            <a:ext cx="4278928"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rgbClr val="0B5982"/>
              </a:buClr>
              <a:buSzPts val="3000"/>
              <a:buFont typeface="Times New Roman"/>
              <a:buNone/>
            </a:pPr>
            <a:r>
              <a:rPr b="1" lang="en-US" sz="3000">
                <a:solidFill>
                  <a:srgbClr val="0B5982"/>
                </a:solidFill>
                <a:latin typeface="Times New Roman"/>
                <a:ea typeface="Times New Roman"/>
                <a:cs typeface="Times New Roman"/>
                <a:sym typeface="Times New Roman"/>
              </a:rPr>
              <a:t>Augmented Reality</a:t>
            </a:r>
            <a:endParaRPr/>
          </a:p>
        </p:txBody>
      </p:sp>
      <p:sp>
        <p:nvSpPr>
          <p:cNvPr id="227" name="Google Shape;227;p4"/>
          <p:cNvSpPr txBox="1"/>
          <p:nvPr>
            <p:ph idx="1" type="body"/>
          </p:nvPr>
        </p:nvSpPr>
        <p:spPr>
          <a:xfrm>
            <a:off x="1297404" y="2666999"/>
            <a:ext cx="4365194" cy="3124201"/>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2900"/>
              <a:buNone/>
            </a:pPr>
            <a:r>
              <a:t/>
            </a:r>
            <a:endParaRPr b="1" sz="2000">
              <a:latin typeface="Times New Roman"/>
              <a:ea typeface="Times New Roman"/>
              <a:cs typeface="Times New Roman"/>
              <a:sym typeface="Times New Roman"/>
            </a:endParaRPr>
          </a:p>
          <a:p>
            <a:pPr indent="0" lvl="0" marL="0" rtl="0" algn="just">
              <a:spcBef>
                <a:spcPts val="1000"/>
              </a:spcBef>
              <a:spcAft>
                <a:spcPts val="0"/>
              </a:spcAft>
              <a:buSzPts val="2900"/>
              <a:buNone/>
            </a:pPr>
            <a:r>
              <a:rPr lang="en-US" sz="2000">
                <a:latin typeface="Times New Roman"/>
                <a:ea typeface="Times New Roman"/>
                <a:cs typeface="Times New Roman"/>
                <a:sym typeface="Times New Roman"/>
              </a:rPr>
              <a:t>Augmented Reality (AR) is a modern technology that can blend graphical simulations like 3D objects, video, audio with the real world in real time. </a:t>
            </a:r>
            <a:endParaRPr sz="2000">
              <a:latin typeface="Times New Roman"/>
              <a:ea typeface="Times New Roman"/>
              <a:cs typeface="Times New Roman"/>
              <a:sym typeface="Times New Roman"/>
            </a:endParaRPr>
          </a:p>
          <a:p>
            <a:pPr indent="0" lvl="0" marL="0" rtl="0" algn="l">
              <a:spcBef>
                <a:spcPts val="1000"/>
              </a:spcBef>
              <a:spcAft>
                <a:spcPts val="0"/>
              </a:spcAft>
              <a:buSzPts val="2900"/>
              <a:buNone/>
            </a:pPr>
            <a:r>
              <a:rPr lang="en-US" sz="2000">
                <a:latin typeface="Times New Roman"/>
                <a:ea typeface="Times New Roman"/>
                <a:cs typeface="Times New Roman"/>
                <a:sym typeface="Times New Roman"/>
              </a:rPr>
              <a:t>  </a:t>
            </a:r>
            <a:endParaRPr/>
          </a:p>
          <a:p>
            <a:pPr indent="0" lvl="0" marL="0" rtl="0" algn="l">
              <a:spcBef>
                <a:spcPts val="1000"/>
              </a:spcBef>
              <a:spcAft>
                <a:spcPts val="0"/>
              </a:spcAft>
              <a:buSzPts val="2900"/>
              <a:buNone/>
            </a:pPr>
            <a:r>
              <a:t/>
            </a:r>
            <a:endParaRPr sz="2000">
              <a:latin typeface="Times New Roman"/>
              <a:ea typeface="Times New Roman"/>
              <a:cs typeface="Times New Roman"/>
              <a:sym typeface="Times New Roman"/>
            </a:endParaRPr>
          </a:p>
          <a:p>
            <a:pPr indent="0" lvl="0" marL="0" rtl="0" algn="l">
              <a:spcBef>
                <a:spcPts val="1000"/>
              </a:spcBef>
              <a:spcAft>
                <a:spcPts val="0"/>
              </a:spcAft>
              <a:buSzPts val="2900"/>
              <a:buNone/>
            </a:pPr>
            <a:r>
              <a:t/>
            </a:r>
            <a:endParaRPr sz="2000">
              <a:latin typeface="Times New Roman"/>
              <a:ea typeface="Times New Roman"/>
              <a:cs typeface="Times New Roman"/>
              <a:sym typeface="Times New Roman"/>
            </a:endParaRPr>
          </a:p>
        </p:txBody>
      </p:sp>
      <p:sp>
        <p:nvSpPr>
          <p:cNvPr id="228" name="Google Shape;228;p4"/>
          <p:cNvSpPr txBox="1"/>
          <p:nvPr>
            <p:ph idx="12" type="sldNum"/>
          </p:nvPr>
        </p:nvSpPr>
        <p:spPr>
          <a:xfrm>
            <a:off x="10951856" y="6097169"/>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229" name="Google Shape;229;p4"/>
          <p:cNvSpPr/>
          <p:nvPr/>
        </p:nvSpPr>
        <p:spPr>
          <a:xfrm>
            <a:off x="6096000" y="648931"/>
            <a:ext cx="5407023" cy="5231964"/>
          </a:xfrm>
          <a:prstGeom prst="roundRect">
            <a:avLst>
              <a:gd fmla="val 4834" name="adj"/>
            </a:avLst>
          </a:prstGeom>
          <a:solidFill>
            <a:schemeClr val="lt1"/>
          </a:solidFill>
          <a:ln cap="flat" cmpd="sng" w="381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pic>
        <p:nvPicPr>
          <p:cNvPr descr="A picture containing person, indoor&#10;&#10;Description automatically generated" id="230" name="Google Shape;230;p4"/>
          <p:cNvPicPr preferRelativeResize="0"/>
          <p:nvPr/>
        </p:nvPicPr>
        <p:blipFill rotWithShape="1">
          <a:blip r:embed="rId4">
            <a:alphaModFix/>
          </a:blip>
          <a:srcRect b="2" l="36158" r="5150" t="0"/>
          <a:stretch/>
        </p:blipFill>
        <p:spPr>
          <a:xfrm>
            <a:off x="6434407" y="1011765"/>
            <a:ext cx="4744154" cy="454670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1" name="Shape 781"/>
        <p:cNvGrpSpPr/>
        <p:nvPr/>
      </p:nvGrpSpPr>
      <p:grpSpPr>
        <a:xfrm>
          <a:off x="0" y="0"/>
          <a:ext cx="0" cy="0"/>
          <a:chOff x="0" y="0"/>
          <a:chExt cx="0" cy="0"/>
        </a:xfrm>
      </p:grpSpPr>
      <p:sp>
        <p:nvSpPr>
          <p:cNvPr id="782" name="Google Shape;782;p41"/>
          <p:cNvSpPr txBox="1"/>
          <p:nvPr>
            <p:ph type="title"/>
          </p:nvPr>
        </p:nvSpPr>
        <p:spPr>
          <a:xfrm>
            <a:off x="1484311" y="1081548"/>
            <a:ext cx="3333495" cy="150433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Corbel"/>
              <a:buNone/>
            </a:pPr>
            <a:r>
              <a:t/>
            </a:r>
            <a:endParaRPr sz="2400"/>
          </a:p>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Superposition Theorem</a:t>
            </a:r>
            <a:r>
              <a:rPr lang="en-US" sz="3000">
                <a:latin typeface="Times New Roman"/>
                <a:ea typeface="Times New Roman"/>
                <a:cs typeface="Times New Roman"/>
                <a:sym typeface="Times New Roman"/>
              </a:rPr>
              <a:t> </a:t>
            </a:r>
            <a:endParaRPr sz="3000"/>
          </a:p>
        </p:txBody>
      </p:sp>
      <p:sp>
        <p:nvSpPr>
          <p:cNvPr id="783" name="Google Shape;783;p41"/>
          <p:cNvSpPr txBox="1"/>
          <p:nvPr>
            <p:ph idx="1" type="body"/>
          </p:nvPr>
        </p:nvSpPr>
        <p:spPr>
          <a:xfrm>
            <a:off x="1124878" y="2666999"/>
            <a:ext cx="3836703" cy="355552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900"/>
              <a:buNone/>
            </a:pPr>
            <a:r>
              <a:t/>
            </a:r>
            <a:endParaRPr sz="2000">
              <a:latin typeface="Times New Roman"/>
              <a:ea typeface="Times New Roman"/>
              <a:cs typeface="Times New Roman"/>
              <a:sym typeface="Times New Roman"/>
            </a:endParaRPr>
          </a:p>
          <a:p>
            <a:pPr indent="-342900" lvl="0" marL="342900" rtl="0" algn="just">
              <a:lnSpc>
                <a:spcPct val="90000"/>
              </a:lnSpc>
              <a:spcBef>
                <a:spcPts val="1000"/>
              </a:spcBef>
              <a:spcAft>
                <a:spcPts val="0"/>
              </a:spcAft>
              <a:buSzPts val="2900"/>
              <a:buChar char="•"/>
            </a:pPr>
            <a:r>
              <a:rPr lang="en-US" sz="2000">
                <a:latin typeface="Times New Roman"/>
                <a:ea typeface="Times New Roman"/>
                <a:cs typeface="Times New Roman"/>
                <a:sym typeface="Times New Roman"/>
              </a:rPr>
              <a:t>Users can choose either batteries of 10V and 5V or 20V and 9V. </a:t>
            </a:r>
            <a:endParaRPr/>
          </a:p>
          <a:p>
            <a:pPr indent="-342900" lvl="0" marL="342900" rtl="0" algn="just">
              <a:lnSpc>
                <a:spcPct val="90000"/>
              </a:lnSpc>
              <a:spcBef>
                <a:spcPts val="1000"/>
              </a:spcBef>
              <a:spcAft>
                <a:spcPts val="0"/>
              </a:spcAft>
              <a:buSzPts val="2900"/>
              <a:buChar char="•"/>
            </a:pPr>
            <a:r>
              <a:rPr lang="en-US" sz="2000">
                <a:latin typeface="Times New Roman"/>
                <a:ea typeface="Times New Roman"/>
                <a:cs typeface="Times New Roman"/>
                <a:sym typeface="Times New Roman"/>
              </a:rPr>
              <a:t>For resistors, there are two options for users, R1=10Ω, R2=10Ω and R3=5Ω or R1=3Ω, R2=6Ω and R3=3Ω.</a:t>
            </a:r>
            <a:endParaRPr/>
          </a:p>
          <a:p>
            <a:pPr indent="-342900" lvl="0" marL="342900" rtl="0" algn="just">
              <a:lnSpc>
                <a:spcPct val="90000"/>
              </a:lnSpc>
              <a:spcBef>
                <a:spcPts val="1000"/>
              </a:spcBef>
              <a:spcAft>
                <a:spcPts val="0"/>
              </a:spcAft>
              <a:buSzPts val="2900"/>
              <a:buChar char="•"/>
            </a:pPr>
            <a:r>
              <a:rPr lang="en-US" sz="2000">
                <a:latin typeface="Times New Roman"/>
                <a:ea typeface="Times New Roman"/>
                <a:cs typeface="Times New Roman"/>
                <a:sym typeface="Times New Roman"/>
              </a:rPr>
              <a:t> Table 3 verifies Superposition theorem</a:t>
            </a:r>
            <a:r>
              <a:rPr b="1" lang="en-US" sz="2000">
                <a:latin typeface="Times New Roman"/>
                <a:ea typeface="Times New Roman"/>
                <a:cs typeface="Times New Roman"/>
                <a:sym typeface="Times New Roman"/>
              </a:rPr>
              <a:t>                   </a:t>
            </a:r>
            <a:endParaRPr/>
          </a:p>
        </p:txBody>
      </p:sp>
      <p:sp>
        <p:nvSpPr>
          <p:cNvPr id="784" name="Google Shape;784;p41"/>
          <p:cNvSpPr txBox="1"/>
          <p:nvPr>
            <p:ph idx="12" type="sldNum"/>
          </p:nvPr>
        </p:nvSpPr>
        <p:spPr>
          <a:xfrm>
            <a:off x="11311289" y="6154678"/>
            <a:ext cx="694941" cy="393879"/>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785" name="Google Shape;785;p41"/>
          <p:cNvSpPr txBox="1"/>
          <p:nvPr/>
        </p:nvSpPr>
        <p:spPr>
          <a:xfrm>
            <a:off x="3646098" y="4364966"/>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aphicFrame>
        <p:nvGraphicFramePr>
          <p:cNvPr id="786" name="Google Shape;786;p41"/>
          <p:cNvGraphicFramePr/>
          <p:nvPr/>
        </p:nvGraphicFramePr>
        <p:xfrm>
          <a:off x="5017698" y="1624641"/>
          <a:ext cx="3000000" cy="3000000"/>
        </p:xfrm>
        <a:graphic>
          <a:graphicData uri="http://schemas.openxmlformats.org/drawingml/2006/table">
            <a:tbl>
              <a:tblPr bandRow="1" firstCol="1" firstRow="1">
                <a:solidFill>
                  <a:schemeClr val="lt1"/>
                </a:solidFill>
                <a:tableStyleId>{7169D2E6-F11A-4CF6-8117-AD9E88D21086}</a:tableStyleId>
              </a:tblPr>
              <a:tblGrid>
                <a:gridCol w="1162050"/>
                <a:gridCol w="803250"/>
                <a:gridCol w="586375"/>
                <a:gridCol w="696000"/>
                <a:gridCol w="800100"/>
                <a:gridCol w="491275"/>
                <a:gridCol w="837975"/>
                <a:gridCol w="837975"/>
                <a:gridCol w="837975"/>
              </a:tblGrid>
              <a:tr h="1428750">
                <a:tc>
                  <a:txBody>
                    <a:bodyPr/>
                    <a:lstStyle/>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0" lang="en-US" sz="1400" cap="none">
                          <a:solidFill>
                            <a:schemeClr val="lt1"/>
                          </a:solidFill>
                          <a:latin typeface="Times New Roman"/>
                          <a:ea typeface="Times New Roman"/>
                          <a:cs typeface="Times New Roman"/>
                          <a:sym typeface="Times New Roman"/>
                        </a:rPr>
                        <a:t>Experiment</a:t>
                      </a:r>
                      <a:endParaRPr/>
                    </a:p>
                    <a:p>
                      <a:pPr indent="0" lvl="0" marL="0" marR="0" rtl="0" algn="ctr">
                        <a:lnSpc>
                          <a:spcPct val="150000"/>
                        </a:lnSpc>
                        <a:spcBef>
                          <a:spcPts val="0"/>
                        </a:spcBef>
                        <a:spcAft>
                          <a:spcPts val="0"/>
                        </a:spcAft>
                        <a:buNone/>
                      </a:pPr>
                      <a:r>
                        <a:rPr b="0" lang="en-US" sz="1400" cap="none">
                          <a:solidFill>
                            <a:schemeClr val="lt1"/>
                          </a:solidFill>
                          <a:latin typeface="Times New Roman"/>
                          <a:ea typeface="Times New Roman"/>
                          <a:cs typeface="Times New Roman"/>
                          <a:sym typeface="Times New Roman"/>
                        </a:rPr>
                        <a:t>No.</a:t>
                      </a:r>
                      <a:endParaRPr/>
                    </a:p>
                  </a:txBody>
                  <a:tcPr marT="91600" marB="91600" marR="68700" marL="119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0" lang="en-US" sz="1400" cap="none">
                          <a:solidFill>
                            <a:schemeClr val="lt1"/>
                          </a:solidFill>
                          <a:latin typeface="Times New Roman"/>
                          <a:ea typeface="Times New Roman"/>
                          <a:cs typeface="Times New Roman"/>
                          <a:sym typeface="Times New Roman"/>
                        </a:rPr>
                        <a:t>V1</a:t>
                      </a:r>
                      <a:endParaRPr/>
                    </a:p>
                  </a:txBody>
                  <a:tcPr marT="91600" marB="91600" marR="68700" marL="119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0" lang="en-US" sz="1400" cap="none">
                          <a:solidFill>
                            <a:schemeClr val="lt1"/>
                          </a:solidFill>
                          <a:latin typeface="Times New Roman"/>
                          <a:ea typeface="Times New Roman"/>
                          <a:cs typeface="Times New Roman"/>
                          <a:sym typeface="Times New Roman"/>
                        </a:rPr>
                        <a:t>V2</a:t>
                      </a:r>
                      <a:endParaRPr/>
                    </a:p>
                  </a:txBody>
                  <a:tcPr marT="91600" marB="91600" marR="68700" marL="119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400"/>
                        <a:buFont typeface="Times New Roman"/>
                        <a:buNone/>
                      </a:pPr>
                      <a:r>
                        <a:rPr b="0" lang="en-US" sz="1400" cap="none">
                          <a:solidFill>
                            <a:schemeClr val="lt1"/>
                          </a:solidFill>
                          <a:latin typeface="Times New Roman"/>
                          <a:ea typeface="Times New Roman"/>
                          <a:cs typeface="Times New Roman"/>
                          <a:sym typeface="Times New Roman"/>
                        </a:rPr>
                        <a:t>R1</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txBody>
                  <a:tcPr marT="91600" marB="91600" marR="68700" marL="119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0" lang="en-US" sz="1400" cap="none">
                          <a:solidFill>
                            <a:schemeClr val="lt1"/>
                          </a:solidFill>
                          <a:latin typeface="Times New Roman"/>
                          <a:ea typeface="Times New Roman"/>
                          <a:cs typeface="Times New Roman"/>
                          <a:sym typeface="Times New Roman"/>
                        </a:rPr>
                        <a:t>R2</a:t>
                      </a:r>
                      <a:endParaRPr/>
                    </a:p>
                  </a:txBody>
                  <a:tcPr marT="91600" marB="91600" marR="68700" marL="119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0" lang="en-US" sz="1400" cap="none">
                          <a:solidFill>
                            <a:schemeClr val="lt1"/>
                          </a:solidFill>
                          <a:latin typeface="Times New Roman"/>
                          <a:ea typeface="Times New Roman"/>
                          <a:cs typeface="Times New Roman"/>
                          <a:sym typeface="Times New Roman"/>
                        </a:rPr>
                        <a:t>R3</a:t>
                      </a:r>
                      <a:endParaRPr/>
                    </a:p>
                  </a:txBody>
                  <a:tcPr marT="91600" marB="91600" marR="68700" marL="119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0" lang="en-US" sz="1400" cap="none">
                          <a:solidFill>
                            <a:schemeClr val="lt1"/>
                          </a:solidFill>
                          <a:latin typeface="Times New Roman"/>
                          <a:ea typeface="Times New Roman"/>
                          <a:cs typeface="Times New Roman"/>
                          <a:sym typeface="Times New Roman"/>
                        </a:rPr>
                        <a:t>I1</a:t>
                      </a:r>
                      <a:endParaRPr/>
                    </a:p>
                  </a:txBody>
                  <a:tcPr marT="91600" marB="91600" marR="68700" marL="119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0" lang="en-US" sz="1400" cap="none">
                          <a:solidFill>
                            <a:schemeClr val="lt1"/>
                          </a:solidFill>
                          <a:latin typeface="Times New Roman"/>
                          <a:ea typeface="Times New Roman"/>
                          <a:cs typeface="Times New Roman"/>
                          <a:sym typeface="Times New Roman"/>
                        </a:rPr>
                        <a:t>I2</a:t>
                      </a:r>
                      <a:endParaRPr/>
                    </a:p>
                  </a:txBody>
                  <a:tcPr marT="91600" marB="91600" marR="68700" marL="11907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c>
                  <a:txBody>
                    <a:bodyPr/>
                    <a:lstStyle/>
                    <a:p>
                      <a:pPr indent="0" lvl="0" marL="0" marR="0" rtl="0" algn="ctr">
                        <a:lnSpc>
                          <a:spcPct val="150000"/>
                        </a:lnSpc>
                        <a:spcBef>
                          <a:spcPts val="0"/>
                        </a:spcBef>
                        <a:spcAft>
                          <a:spcPts val="0"/>
                        </a:spcAft>
                        <a:buNone/>
                      </a:pPr>
                      <a:r>
                        <a:t/>
                      </a:r>
                      <a:endParaRPr b="0" sz="14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b="0" lang="en-US" sz="1400" cap="none">
                          <a:solidFill>
                            <a:schemeClr val="lt1"/>
                          </a:solidFill>
                          <a:latin typeface="Times New Roman"/>
                          <a:ea typeface="Times New Roman"/>
                          <a:cs typeface="Times New Roman"/>
                          <a:sym typeface="Times New Roman"/>
                        </a:rPr>
                        <a:t>I</a:t>
                      </a:r>
                      <a:endParaRPr/>
                    </a:p>
                  </a:txBody>
                  <a:tcPr marT="91600" marB="91600" marR="68700" marL="119075" anchor="ctr">
                    <a:lnL cap="flat" cmpd="sng" w="1905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dk1"/>
                    </a:solidFill>
                  </a:tcPr>
                </a:tc>
              </a:tr>
              <a:tr h="800100">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1</a:t>
                      </a:r>
                      <a:endParaRPr/>
                    </a:p>
                  </a:txBody>
                  <a:tcPr marT="91600" marB="91600" marR="68700" marL="119075">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10V</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5V</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10Ω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10Ω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5Ω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0.75A</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0A</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0.75A</a:t>
                      </a:r>
                      <a:endParaRPr/>
                    </a:p>
                  </a:txBody>
                  <a:tcPr marT="91600" marB="91600" marR="68700" marL="119075">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702600">
                <a:tc>
                  <a:txBody>
                    <a:bodyPr/>
                    <a:lstStyle/>
                    <a:p>
                      <a:pPr indent="0" lvl="0" marL="0" marR="0" rtl="0" algn="ctr">
                        <a:lnSpc>
                          <a:spcPct val="150000"/>
                        </a:lnSpc>
                        <a:spcBef>
                          <a:spcPts val="0"/>
                        </a:spcBef>
                        <a:spcAft>
                          <a:spcPts val="0"/>
                        </a:spcAft>
                        <a:buNone/>
                      </a:pPr>
                      <a:r>
                        <a:rPr lang="en-US" sz="1400" cap="none">
                          <a:solidFill>
                            <a:schemeClr val="lt1"/>
                          </a:solidFill>
                          <a:latin typeface="Times New Roman"/>
                          <a:ea typeface="Times New Roman"/>
                          <a:cs typeface="Times New Roman"/>
                          <a:sym typeface="Times New Roman"/>
                        </a:rPr>
                        <a:t>2</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10V</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5V</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3Ω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3Ω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6Ω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2.00A</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-0.33A</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1.67A</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r h="702600">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3</a:t>
                      </a:r>
                      <a:endParaRPr/>
                    </a:p>
                  </a:txBody>
                  <a:tcPr marT="91600" marB="91600" marR="68700" marL="119075">
                    <a:lnL cap="flat" cmpd="sng" w="19050">
                      <a:solidFill>
                        <a:schemeClr val="dk1"/>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20V</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9V</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3Ω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3Ω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6Ω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3.49A</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-0.72A</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2.78A</a:t>
                      </a:r>
                      <a:endParaRPr/>
                    </a:p>
                  </a:txBody>
                  <a:tcPr marT="91600" marB="91600" marR="68700" marL="119075">
                    <a:lnL cap="flat" cmpd="sng" w="9525">
                      <a:solidFill>
                        <a:srgbClr val="7F7F7F"/>
                      </a:solidFill>
                      <a:prstDash val="solid"/>
                      <a:round/>
                      <a:headEnd len="sm" w="sm" type="none"/>
                      <a:tailEnd len="sm" w="sm" type="none"/>
                    </a:lnL>
                    <a:lnR cap="flat" cmpd="sng" w="1905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chemeClr val="dk1"/>
                      </a:solidFill>
                      <a:prstDash val="solid"/>
                      <a:round/>
                      <a:headEnd len="sm" w="sm" type="none"/>
                      <a:tailEnd len="sm" w="sm" type="none"/>
                    </a:lnB>
                  </a:tcPr>
                </a:tc>
              </a:tr>
              <a:tr h="702600">
                <a:tc>
                  <a:txBody>
                    <a:bodyPr/>
                    <a:lstStyle/>
                    <a:p>
                      <a:pPr indent="0" lvl="0" marL="0" marR="0" rtl="0" algn="ctr">
                        <a:lnSpc>
                          <a:spcPct val="150000"/>
                        </a:lnSpc>
                        <a:spcBef>
                          <a:spcPts val="0"/>
                        </a:spcBef>
                        <a:spcAft>
                          <a:spcPts val="0"/>
                        </a:spcAft>
                        <a:buNone/>
                      </a:pPr>
                      <a:r>
                        <a:rPr lang="en-US" sz="1400" cap="none">
                          <a:solidFill>
                            <a:schemeClr val="lt1"/>
                          </a:solidFill>
                          <a:latin typeface="Times New Roman"/>
                          <a:ea typeface="Times New Roman"/>
                          <a:cs typeface="Times New Roman"/>
                          <a:sym typeface="Times New Roman"/>
                        </a:rPr>
                        <a:t>4</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20V</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9V</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10Ω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10Ω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5Ω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0.45A</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10Ω</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c>
                  <a:txBody>
                    <a:bodyPr/>
                    <a:lstStyle/>
                    <a:p>
                      <a:pPr indent="0" lvl="0" marL="0" marR="0" rtl="0" algn="ctr">
                        <a:lnSpc>
                          <a:spcPct val="150000"/>
                        </a:lnSpc>
                        <a:spcBef>
                          <a:spcPts val="0"/>
                        </a:spcBef>
                        <a:spcAft>
                          <a:spcPts val="0"/>
                        </a:spcAft>
                        <a:buNone/>
                      </a:pPr>
                      <a:r>
                        <a:rPr lang="en-US" sz="1400" cap="none">
                          <a:solidFill>
                            <a:schemeClr val="dk1"/>
                          </a:solidFill>
                          <a:latin typeface="Times New Roman"/>
                          <a:ea typeface="Times New Roman"/>
                          <a:cs typeface="Times New Roman"/>
                          <a:sym typeface="Times New Roman"/>
                        </a:rPr>
                        <a:t>0.3A</a:t>
                      </a:r>
                      <a:endParaRPr/>
                    </a:p>
                  </a:txBody>
                  <a:tcPr marT="91600" marB="91600" marR="68700" marL="119075">
                    <a:lnL cap="flat" cmpd="sng" w="9525">
                      <a:solidFill>
                        <a:srgbClr val="7F7F7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8D8D8"/>
                    </a:solidFill>
                  </a:tcPr>
                </a:tc>
              </a:tr>
            </a:tbl>
          </a:graphicData>
        </a:graphic>
      </p:graphicFrame>
      <p:sp>
        <p:nvSpPr>
          <p:cNvPr id="787" name="Google Shape;787;p41"/>
          <p:cNvSpPr txBox="1"/>
          <p:nvPr/>
        </p:nvSpPr>
        <p:spPr>
          <a:xfrm>
            <a:off x="5485502" y="1028521"/>
            <a:ext cx="607874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Table 3: Data table verifying Superposition Theorem</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42"/>
          <p:cNvSpPr txBox="1"/>
          <p:nvPr>
            <p:ph type="title"/>
          </p:nvPr>
        </p:nvSpPr>
        <p:spPr>
          <a:xfrm>
            <a:off x="3178994" y="1314090"/>
            <a:ext cx="8596668" cy="57317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  View of experiment 3 of Superposition theorem</a:t>
            </a:r>
            <a:endParaRPr sz="2400">
              <a:latin typeface="Times New Roman"/>
              <a:ea typeface="Times New Roman"/>
              <a:cs typeface="Times New Roman"/>
              <a:sym typeface="Times New Roman"/>
            </a:endParaRPr>
          </a:p>
          <a:p>
            <a:pPr indent="0" lvl="0" marL="0" rtl="0" algn="ctr">
              <a:spcBef>
                <a:spcPts val="0"/>
              </a:spcBef>
              <a:spcAft>
                <a:spcPts val="0"/>
              </a:spcAft>
              <a:buClr>
                <a:schemeClr val="dk1"/>
              </a:buClr>
              <a:buSzPts val="4000"/>
              <a:buFont typeface="Corbel"/>
              <a:buNone/>
            </a:pPr>
            <a:r>
              <a:t/>
            </a:r>
            <a:endParaRPr/>
          </a:p>
        </p:txBody>
      </p:sp>
      <p:sp>
        <p:nvSpPr>
          <p:cNvPr id="793" name="Google Shape;793;p42"/>
          <p:cNvSpPr txBox="1"/>
          <p:nvPr>
            <p:ph idx="1" type="body"/>
          </p:nvPr>
        </p:nvSpPr>
        <p:spPr>
          <a:xfrm>
            <a:off x="878617" y="1944929"/>
            <a:ext cx="11313988" cy="498782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3480"/>
              <a:buNone/>
            </a:pPr>
            <a:r>
              <a:t/>
            </a:r>
            <a:endParaRPr>
              <a:solidFill>
                <a:schemeClr val="dk1"/>
              </a:solidFill>
              <a:latin typeface="Times New Roman"/>
              <a:ea typeface="Times New Roman"/>
              <a:cs typeface="Times New Roman"/>
              <a:sym typeface="Times New Roman"/>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latin typeface="Corbel"/>
              <a:ea typeface="Corbel"/>
              <a:cs typeface="Corbel"/>
              <a:sym typeface="Corbel"/>
            </a:endParaRPr>
          </a:p>
          <a:p>
            <a:pPr indent="0" lvl="0" marL="0" rtl="0" algn="l">
              <a:spcBef>
                <a:spcPts val="1080"/>
              </a:spcBef>
              <a:spcAft>
                <a:spcPts val="0"/>
              </a:spcAft>
              <a:buSzPts val="3480"/>
              <a:buNone/>
            </a:pPr>
            <a:r>
              <a:rPr lang="en-US">
                <a:latin typeface="Corbel"/>
                <a:ea typeface="Corbel"/>
                <a:cs typeface="Corbel"/>
                <a:sym typeface="Corbel"/>
              </a:rPr>
              <a:t>                                </a:t>
            </a:r>
            <a:endParaRPr>
              <a:latin typeface="Times New Roman"/>
              <a:ea typeface="Times New Roman"/>
              <a:cs typeface="Times New Roman"/>
              <a:sym typeface="Times New Roman"/>
            </a:endParaRPr>
          </a:p>
          <a:p>
            <a:pPr indent="0" lvl="0" marL="0" rtl="0" algn="l">
              <a:spcBef>
                <a:spcPts val="1080"/>
              </a:spcBef>
              <a:spcAft>
                <a:spcPts val="0"/>
              </a:spcAft>
              <a:buSzPts val="3480"/>
              <a:buNone/>
            </a:pPr>
            <a:r>
              <a:rPr b="1" lang="en-US">
                <a:latin typeface="Times New Roman"/>
                <a:ea typeface="Times New Roman"/>
                <a:cs typeface="Times New Roman"/>
                <a:sym typeface="Times New Roman"/>
              </a:rPr>
              <a:t>                                 </a:t>
            </a:r>
            <a:r>
              <a:rPr b="1" lang="en-US" sz="2000">
                <a:latin typeface="Times New Roman"/>
                <a:ea typeface="Times New Roman"/>
                <a:cs typeface="Times New Roman"/>
                <a:sym typeface="Times New Roman"/>
              </a:rPr>
              <a:t>  </a:t>
            </a:r>
            <a:endParaRPr sz="2000">
              <a:latin typeface="Times New Roman"/>
              <a:ea typeface="Times New Roman"/>
              <a:cs typeface="Times New Roman"/>
              <a:sym typeface="Times New Roman"/>
            </a:endParaRPr>
          </a:p>
        </p:txBody>
      </p:sp>
      <p:sp>
        <p:nvSpPr>
          <p:cNvPr id="794" name="Google Shape;794;p42"/>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descr="A picture containing graphical user interface&#10;&#10;Description automatically generated" id="795" name="Google Shape;795;p42"/>
          <p:cNvPicPr preferRelativeResize="0"/>
          <p:nvPr/>
        </p:nvPicPr>
        <p:blipFill rotWithShape="1">
          <a:blip r:embed="rId3">
            <a:alphaModFix/>
          </a:blip>
          <a:srcRect b="0" l="0" r="0" t="0"/>
          <a:stretch/>
        </p:blipFill>
        <p:spPr>
          <a:xfrm>
            <a:off x="2265871" y="2022151"/>
            <a:ext cx="2182484" cy="2094829"/>
          </a:xfrm>
          <a:prstGeom prst="rect">
            <a:avLst/>
          </a:prstGeom>
          <a:noFill/>
          <a:ln>
            <a:noFill/>
          </a:ln>
        </p:spPr>
      </p:pic>
      <p:pic>
        <p:nvPicPr>
          <p:cNvPr descr="Qr code&#10;&#10;Description automatically generated" id="796" name="Google Shape;796;p42"/>
          <p:cNvPicPr preferRelativeResize="0"/>
          <p:nvPr/>
        </p:nvPicPr>
        <p:blipFill rotWithShape="1">
          <a:blip r:embed="rId4">
            <a:alphaModFix/>
          </a:blip>
          <a:srcRect b="0" l="0" r="0" t="0"/>
          <a:stretch/>
        </p:blipFill>
        <p:spPr>
          <a:xfrm>
            <a:off x="5141344" y="2019898"/>
            <a:ext cx="2355012" cy="2099334"/>
          </a:xfrm>
          <a:prstGeom prst="rect">
            <a:avLst/>
          </a:prstGeom>
          <a:noFill/>
          <a:ln>
            <a:noFill/>
          </a:ln>
        </p:spPr>
      </p:pic>
      <p:pic>
        <p:nvPicPr>
          <p:cNvPr descr="A picture containing qr code&#10;&#10;Description automatically generated" id="797" name="Google Shape;797;p42"/>
          <p:cNvPicPr preferRelativeResize="0"/>
          <p:nvPr/>
        </p:nvPicPr>
        <p:blipFill rotWithShape="1">
          <a:blip r:embed="rId5">
            <a:alphaModFix/>
          </a:blip>
          <a:srcRect b="0" l="0" r="0" t="0"/>
          <a:stretch/>
        </p:blipFill>
        <p:spPr>
          <a:xfrm>
            <a:off x="8246852" y="2017671"/>
            <a:ext cx="2340634" cy="20750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1" name="Shape 801"/>
        <p:cNvGrpSpPr/>
        <p:nvPr/>
      </p:nvGrpSpPr>
      <p:grpSpPr>
        <a:xfrm>
          <a:off x="0" y="0"/>
          <a:ext cx="0" cy="0"/>
          <a:chOff x="0" y="0"/>
          <a:chExt cx="0" cy="0"/>
        </a:xfrm>
      </p:grpSpPr>
      <p:sp>
        <p:nvSpPr>
          <p:cNvPr id="802" name="Google Shape;802;p43"/>
          <p:cNvSpPr txBox="1"/>
          <p:nvPr>
            <p:ph type="title"/>
          </p:nvPr>
        </p:nvSpPr>
        <p:spPr>
          <a:xfrm>
            <a:off x="1254273" y="1024039"/>
            <a:ext cx="3721684" cy="171999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Thevenin’s Theorem</a:t>
            </a:r>
            <a:endParaRPr sz="3000"/>
          </a:p>
        </p:txBody>
      </p:sp>
      <p:sp>
        <p:nvSpPr>
          <p:cNvPr id="803" name="Google Shape;803;p43"/>
          <p:cNvSpPr txBox="1"/>
          <p:nvPr>
            <p:ph idx="1" type="body"/>
          </p:nvPr>
        </p:nvSpPr>
        <p:spPr>
          <a:xfrm>
            <a:off x="1211142" y="2192546"/>
            <a:ext cx="3764816" cy="39437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2900"/>
              <a:buNone/>
            </a:pPr>
            <a:r>
              <a:t/>
            </a:r>
            <a:endParaRPr b="1" sz="2000">
              <a:latin typeface="Times New Roman"/>
              <a:ea typeface="Times New Roman"/>
              <a:cs typeface="Times New Roman"/>
              <a:sym typeface="Times New Roman"/>
            </a:endParaRPr>
          </a:p>
          <a:p>
            <a:pPr indent="-285750" lvl="0" marL="285750" rtl="0" algn="just">
              <a:spcBef>
                <a:spcPts val="1000"/>
              </a:spcBef>
              <a:spcAft>
                <a:spcPts val="0"/>
              </a:spcAft>
              <a:buSzPts val="2900"/>
              <a:buChar char="•"/>
            </a:pPr>
            <a:r>
              <a:rPr lang="en-US" sz="2000">
                <a:latin typeface="Times New Roman"/>
                <a:ea typeface="Times New Roman"/>
                <a:cs typeface="Times New Roman"/>
                <a:sym typeface="Times New Roman"/>
              </a:rPr>
              <a:t>Users can choose either batteries of 10V and 5V or 12V and 6V. </a:t>
            </a:r>
            <a:endParaRPr/>
          </a:p>
          <a:p>
            <a:pPr indent="-285750" lvl="0" marL="285750" rtl="0" algn="just">
              <a:spcBef>
                <a:spcPts val="1000"/>
              </a:spcBef>
              <a:spcAft>
                <a:spcPts val="0"/>
              </a:spcAft>
              <a:buSzPts val="2900"/>
              <a:buChar char="•"/>
            </a:pPr>
            <a:r>
              <a:rPr lang="en-US" sz="2000">
                <a:latin typeface="Times New Roman"/>
                <a:ea typeface="Times New Roman"/>
                <a:cs typeface="Times New Roman"/>
                <a:sym typeface="Times New Roman"/>
              </a:rPr>
              <a:t>For resistors, there are two options for users, R1=10Ω, R2=10Ω and R3=5Ω or R1=3Ω, R2=6Ω and R3=3Ω. </a:t>
            </a:r>
            <a:endParaRPr/>
          </a:p>
          <a:p>
            <a:pPr indent="-285750" lvl="0" marL="285750" rtl="0" algn="just">
              <a:spcBef>
                <a:spcPts val="1000"/>
              </a:spcBef>
              <a:spcAft>
                <a:spcPts val="0"/>
              </a:spcAft>
              <a:buSzPts val="2900"/>
              <a:buChar char="•"/>
            </a:pPr>
            <a:r>
              <a:rPr lang="en-US" sz="2000">
                <a:latin typeface="Times New Roman"/>
                <a:ea typeface="Times New Roman"/>
                <a:cs typeface="Times New Roman"/>
                <a:sym typeface="Times New Roman"/>
              </a:rPr>
              <a:t>Table 4 verifies Thevenin’s theorem </a:t>
            </a:r>
            <a:r>
              <a:rPr b="1" lang="en-US" sz="2000">
                <a:latin typeface="Times New Roman"/>
                <a:ea typeface="Times New Roman"/>
                <a:cs typeface="Times New Roman"/>
                <a:sym typeface="Times New Roman"/>
              </a:rPr>
              <a:t>                </a:t>
            </a:r>
            <a:endParaRPr/>
          </a:p>
        </p:txBody>
      </p:sp>
      <p:sp>
        <p:nvSpPr>
          <p:cNvPr id="804" name="Google Shape;804;p43"/>
          <p:cNvSpPr txBox="1"/>
          <p:nvPr>
            <p:ph idx="12" type="sldNum"/>
          </p:nvPr>
        </p:nvSpPr>
        <p:spPr>
          <a:xfrm>
            <a:off x="11296913" y="635596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805" name="Google Shape;805;p43"/>
          <p:cNvSpPr txBox="1"/>
          <p:nvPr/>
        </p:nvSpPr>
        <p:spPr>
          <a:xfrm>
            <a:off x="5184476" y="1719534"/>
            <a:ext cx="6265653"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   Table 4: Data table for verifying Thevenin’s theorem.</a:t>
            </a:r>
            <a:endParaRPr sz="2000">
              <a:solidFill>
                <a:schemeClr val="dk1"/>
              </a:solidFill>
              <a:latin typeface="Corbel"/>
              <a:ea typeface="Corbel"/>
              <a:cs typeface="Corbel"/>
              <a:sym typeface="Corbel"/>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aphicFrame>
        <p:nvGraphicFramePr>
          <p:cNvPr id="806" name="Google Shape;806;p43"/>
          <p:cNvGraphicFramePr/>
          <p:nvPr/>
        </p:nvGraphicFramePr>
        <p:xfrm>
          <a:off x="5218980" y="2257245"/>
          <a:ext cx="3000000" cy="3000000"/>
        </p:xfrm>
        <a:graphic>
          <a:graphicData uri="http://schemas.openxmlformats.org/drawingml/2006/table">
            <a:tbl>
              <a:tblPr bandRow="1" firstCol="1" firstRow="1">
                <a:noFill/>
                <a:tableStyleId>{7169D2E6-F11A-4CF6-8117-AD9E88D21086}</a:tableStyleId>
              </a:tblPr>
              <a:tblGrid>
                <a:gridCol w="1018025"/>
                <a:gridCol w="537625"/>
                <a:gridCol w="397775"/>
                <a:gridCol w="489775"/>
                <a:gridCol w="489775"/>
                <a:gridCol w="405925"/>
                <a:gridCol w="691225"/>
                <a:gridCol w="531700"/>
                <a:gridCol w="607375"/>
                <a:gridCol w="1455125"/>
              </a:tblGrid>
              <a:tr h="1291950">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Experiment</a:t>
                      </a:r>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No.</a:t>
                      </a:r>
                      <a:endParaRPr/>
                    </a:p>
                  </a:txBody>
                  <a:tcPr marT="0" marB="0" marR="48100" marL="481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V1</a:t>
                      </a:r>
                      <a:endParaRPr/>
                    </a:p>
                  </a:txBody>
                  <a:tcPr marT="0" marB="0" marR="48100" marL="481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V2</a:t>
                      </a:r>
                      <a:endParaRPr/>
                    </a:p>
                  </a:txBody>
                  <a:tcPr marT="0" marB="0" marR="48100" marL="481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R1</a:t>
                      </a:r>
                      <a:endParaRPr/>
                    </a:p>
                    <a:p>
                      <a:pPr indent="0" lvl="0" marL="0" marR="0" rtl="0" algn="ctr">
                        <a:lnSpc>
                          <a:spcPct val="150000"/>
                        </a:lnSpc>
                        <a:spcBef>
                          <a:spcPts val="0"/>
                        </a:spcBef>
                        <a:spcAft>
                          <a:spcPts val="0"/>
                        </a:spcAft>
                        <a:buClr>
                          <a:schemeClr val="dk1"/>
                        </a:buClr>
                        <a:buSzPts val="1400"/>
                        <a:buFont typeface="Corbel"/>
                        <a:buNone/>
                      </a:pPr>
                      <a:r>
                        <a:t/>
                      </a:r>
                      <a:endParaRPr sz="1400">
                        <a:latin typeface="Times New Roman"/>
                        <a:ea typeface="Times New Roman"/>
                        <a:cs typeface="Times New Roman"/>
                        <a:sym typeface="Times New Roman"/>
                      </a:endParaRPr>
                    </a:p>
                  </a:txBody>
                  <a:tcPr marT="0" marB="0" marR="48100" marL="481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R2</a:t>
                      </a:r>
                      <a:endParaRPr/>
                    </a:p>
                  </a:txBody>
                  <a:tcPr marT="0" marB="0" marR="48100" marL="481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R3</a:t>
                      </a:r>
                      <a:endParaRPr/>
                    </a:p>
                  </a:txBody>
                  <a:tcPr marT="0" marB="0" marR="48100" marL="481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I1</a:t>
                      </a:r>
                      <a:endParaRPr/>
                    </a:p>
                  </a:txBody>
                  <a:tcPr marT="0" marB="0" marR="48100" marL="481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Rth</a:t>
                      </a:r>
                      <a:endParaRPr sz="1400">
                        <a:latin typeface="Times New Roman"/>
                        <a:ea typeface="Times New Roman"/>
                        <a:cs typeface="Times New Roman"/>
                        <a:sym typeface="Times New Roman"/>
                      </a:endParaRPr>
                    </a:p>
                  </a:txBody>
                  <a:tcPr marT="0" marB="0" marR="48100" marL="481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Vth</a:t>
                      </a:r>
                      <a:endParaRPr/>
                    </a:p>
                  </a:txBody>
                  <a:tcPr marT="0" marB="0" marR="48100" marL="481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400"/>
                        <a:buFont typeface="Times New Roman"/>
                        <a:buNone/>
                      </a:pPr>
                      <a:r>
                        <a:rPr lang="en-US" sz="1400">
                          <a:latin typeface="Times New Roman"/>
                          <a:ea typeface="Times New Roman"/>
                          <a:cs typeface="Times New Roman"/>
                          <a:sym typeface="Times New Roman"/>
                        </a:rPr>
                        <a:t>I2 (Thevenin  circuit)</a:t>
                      </a:r>
                      <a:endParaRPr sz="1400">
                        <a:latin typeface="Times New Roman"/>
                        <a:ea typeface="Times New Roman"/>
                        <a:cs typeface="Times New Roman"/>
                        <a:sym typeface="Times New Roman"/>
                      </a:endParaRPr>
                    </a:p>
                  </a:txBody>
                  <a:tcPr marT="0" marB="0" marR="48100" marL="48100"/>
                </a:tc>
              </a:tr>
              <a:tr h="707925">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5V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5Ω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0.375A</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7.5V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0.375A</a:t>
                      </a:r>
                      <a:endParaRPr/>
                    </a:p>
                  </a:txBody>
                  <a:tcPr marT="0" marB="0" marR="48100" marL="48100"/>
                </a:tc>
              </a:tr>
              <a:tr h="619425">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2</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5V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3Ω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3Ω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6Ω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0.604A</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4.5Ω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10.5V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0.604A</a:t>
                      </a:r>
                      <a:endParaRPr/>
                    </a:p>
                  </a:txBody>
                  <a:tcPr marT="0" marB="0" marR="48100" marL="48100"/>
                </a:tc>
              </a:tr>
              <a:tr h="619425">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3</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12V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6V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3Ω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3Ω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6Ω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0.724A</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4.5Ω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10.5V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0.724A</a:t>
                      </a:r>
                      <a:endParaRPr/>
                    </a:p>
                  </a:txBody>
                  <a:tcPr marT="0" marB="0" marR="48100" marL="48100"/>
                </a:tc>
              </a:tr>
              <a:tr h="761025">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4</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12V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6V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5Ω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0.45A</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10Ω</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9V</a:t>
                      </a:r>
                      <a:endParaRPr/>
                    </a:p>
                  </a:txBody>
                  <a:tcPr marT="0" marB="0" marR="48100" marL="48100"/>
                </a:tc>
                <a:tc>
                  <a:txBody>
                    <a:bodyPr/>
                    <a:lstStyle/>
                    <a:p>
                      <a:pPr indent="0" lvl="0" marL="0" marR="0" rtl="0" algn="ctr">
                        <a:lnSpc>
                          <a:spcPct val="150000"/>
                        </a:lnSpc>
                        <a:spcBef>
                          <a:spcPts val="0"/>
                        </a:spcBef>
                        <a:spcAft>
                          <a:spcPts val="0"/>
                        </a:spcAft>
                        <a:buNone/>
                      </a:pPr>
                      <a:r>
                        <a:rPr lang="en-US" sz="1300">
                          <a:latin typeface="Times New Roman"/>
                          <a:ea typeface="Times New Roman"/>
                          <a:cs typeface="Times New Roman"/>
                          <a:sym typeface="Times New Roman"/>
                        </a:rPr>
                        <a:t>0.45A</a:t>
                      </a:r>
                      <a:endParaRPr/>
                    </a:p>
                  </a:txBody>
                  <a:tcPr marT="0" marB="0" marR="48100" marL="48100"/>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0" name="Shape 810"/>
        <p:cNvGrpSpPr/>
        <p:nvPr/>
      </p:nvGrpSpPr>
      <p:grpSpPr>
        <a:xfrm>
          <a:off x="0" y="0"/>
          <a:ext cx="0" cy="0"/>
          <a:chOff x="0" y="0"/>
          <a:chExt cx="0" cy="0"/>
        </a:xfrm>
      </p:grpSpPr>
      <p:sp>
        <p:nvSpPr>
          <p:cNvPr id="811" name="Google Shape;811;p44"/>
          <p:cNvSpPr txBox="1"/>
          <p:nvPr>
            <p:ph idx="1" type="body"/>
          </p:nvPr>
        </p:nvSpPr>
        <p:spPr>
          <a:xfrm>
            <a:off x="2102538" y="711678"/>
            <a:ext cx="9052159" cy="751937"/>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SzPct val="145000"/>
              <a:buNone/>
            </a:pPr>
            <a:r>
              <a:rPr b="1" lang="en-US" sz="2000">
                <a:latin typeface="Times New Roman"/>
                <a:ea typeface="Times New Roman"/>
                <a:cs typeface="Times New Roman"/>
                <a:sym typeface="Times New Roman"/>
              </a:rPr>
              <a:t>                        </a:t>
            </a:r>
            <a:endParaRPr b="1" sz="3000">
              <a:latin typeface="Corbel"/>
              <a:ea typeface="Corbel"/>
              <a:cs typeface="Corbel"/>
              <a:sym typeface="Corbel"/>
            </a:endParaRPr>
          </a:p>
          <a:p>
            <a:pPr indent="0" lvl="0" marL="0" rtl="0" algn="l">
              <a:spcBef>
                <a:spcPts val="1044"/>
              </a:spcBef>
              <a:spcAft>
                <a:spcPts val="0"/>
              </a:spcAft>
              <a:buSzPct val="145000"/>
              <a:buNone/>
            </a:pPr>
            <a:r>
              <a:rPr b="1" lang="en-US" sz="2000">
                <a:latin typeface="Times New Roman"/>
                <a:ea typeface="Times New Roman"/>
                <a:cs typeface="Times New Roman"/>
                <a:sym typeface="Times New Roman"/>
              </a:rPr>
              <a:t>                               </a:t>
            </a:r>
            <a:r>
              <a:rPr b="1" lang="en-US">
                <a:latin typeface="Times New Roman"/>
                <a:ea typeface="Times New Roman"/>
                <a:cs typeface="Times New Roman"/>
                <a:sym typeface="Times New Roman"/>
              </a:rPr>
              <a:t>  View of experiment 1 of Thevenin’s Theorem</a:t>
            </a:r>
            <a:endParaRPr/>
          </a:p>
        </p:txBody>
      </p:sp>
      <p:sp>
        <p:nvSpPr>
          <p:cNvPr id="812" name="Google Shape;812;p44"/>
          <p:cNvSpPr txBox="1"/>
          <p:nvPr>
            <p:ph idx="12" type="sldNum"/>
          </p:nvPr>
        </p:nvSpPr>
        <p:spPr>
          <a:xfrm>
            <a:off x="11225026" y="6384716"/>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id="813" name="Google Shape;813;p44"/>
          <p:cNvPicPr preferRelativeResize="0"/>
          <p:nvPr/>
        </p:nvPicPr>
        <p:blipFill rotWithShape="1">
          <a:blip r:embed="rId4">
            <a:alphaModFix/>
          </a:blip>
          <a:srcRect b="0" l="0" r="0" t="0"/>
          <a:stretch/>
        </p:blipFill>
        <p:spPr>
          <a:xfrm>
            <a:off x="4528204" y="2104845"/>
            <a:ext cx="1899138" cy="4114800"/>
          </a:xfrm>
          <a:prstGeom prst="rect">
            <a:avLst/>
          </a:prstGeom>
          <a:noFill/>
          <a:ln>
            <a:noFill/>
          </a:ln>
        </p:spPr>
      </p:pic>
      <p:pic>
        <p:nvPicPr>
          <p:cNvPr id="814" name="Google Shape;814;p44"/>
          <p:cNvPicPr preferRelativeResize="0"/>
          <p:nvPr/>
        </p:nvPicPr>
        <p:blipFill rotWithShape="1">
          <a:blip r:embed="rId5">
            <a:alphaModFix/>
          </a:blip>
          <a:srcRect b="0" l="0" r="0" t="0"/>
          <a:stretch/>
        </p:blipFill>
        <p:spPr>
          <a:xfrm>
            <a:off x="6900470" y="2104845"/>
            <a:ext cx="1899138" cy="4114800"/>
          </a:xfrm>
          <a:prstGeom prst="rect">
            <a:avLst/>
          </a:prstGeom>
          <a:noFill/>
          <a:ln>
            <a:noFill/>
          </a:ln>
        </p:spPr>
      </p:pic>
      <p:pic>
        <p:nvPicPr>
          <p:cNvPr descr="A picture containing text&#10;&#10;Description automatically generated" id="815" name="Google Shape;815;p44"/>
          <p:cNvPicPr preferRelativeResize="0"/>
          <p:nvPr/>
        </p:nvPicPr>
        <p:blipFill rotWithShape="1">
          <a:blip r:embed="rId6">
            <a:alphaModFix/>
          </a:blip>
          <a:srcRect b="0" l="0" r="0" t="0"/>
          <a:stretch/>
        </p:blipFill>
        <p:spPr>
          <a:xfrm>
            <a:off x="9330242" y="2104846"/>
            <a:ext cx="1899138" cy="4114800"/>
          </a:xfrm>
          <a:prstGeom prst="rect">
            <a:avLst/>
          </a:prstGeom>
          <a:noFill/>
          <a:ln>
            <a:noFill/>
          </a:ln>
        </p:spPr>
      </p:pic>
      <p:pic>
        <p:nvPicPr>
          <p:cNvPr id="816" name="Google Shape;816;p44"/>
          <p:cNvPicPr preferRelativeResize="0"/>
          <p:nvPr/>
        </p:nvPicPr>
        <p:blipFill rotWithShape="1">
          <a:blip r:embed="rId7">
            <a:alphaModFix/>
          </a:blip>
          <a:srcRect b="0" l="0" r="0" t="0"/>
          <a:stretch/>
        </p:blipFill>
        <p:spPr>
          <a:xfrm>
            <a:off x="2170317" y="2104845"/>
            <a:ext cx="1899138" cy="4114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0" name="Shape 820"/>
        <p:cNvGrpSpPr/>
        <p:nvPr/>
      </p:nvGrpSpPr>
      <p:grpSpPr>
        <a:xfrm>
          <a:off x="0" y="0"/>
          <a:ext cx="0" cy="0"/>
          <a:chOff x="0" y="0"/>
          <a:chExt cx="0" cy="0"/>
        </a:xfrm>
      </p:grpSpPr>
      <p:sp>
        <p:nvSpPr>
          <p:cNvPr id="821" name="Google Shape;821;p45"/>
          <p:cNvSpPr txBox="1"/>
          <p:nvPr>
            <p:ph type="title"/>
          </p:nvPr>
        </p:nvSpPr>
        <p:spPr>
          <a:xfrm>
            <a:off x="1110500" y="776041"/>
            <a:ext cx="3333600" cy="1504200"/>
          </a:xfrm>
          <a:prstGeom prst="rect">
            <a:avLst/>
          </a:prstGeom>
          <a:noFill/>
          <a:ln>
            <a:noFill/>
          </a:ln>
        </p:spPr>
        <p:txBody>
          <a:bodyPr anchorCtr="0" anchor="ctr" bIns="45700" lIns="91425" spcFirstLastPara="1" rIns="91425" wrap="square" tIns="45700">
            <a:normAutofit fontScale="90000"/>
          </a:bodyPr>
          <a:lstStyle/>
          <a:p>
            <a:pPr indent="0" lvl="0" marL="0" rtl="0" algn="ctr">
              <a:spcBef>
                <a:spcPts val="0"/>
              </a:spcBef>
              <a:spcAft>
                <a:spcPts val="0"/>
              </a:spcAft>
              <a:buClr>
                <a:schemeClr val="dk1"/>
              </a:buClr>
              <a:buSzPct val="100000"/>
              <a:buFont typeface="Corbel"/>
              <a:buNone/>
            </a:pPr>
            <a:r>
              <a:t/>
            </a:r>
            <a:endParaRPr sz="2400"/>
          </a:p>
          <a:p>
            <a:pPr indent="0" lvl="0" marL="0" rtl="0" algn="ctr">
              <a:spcBef>
                <a:spcPts val="0"/>
              </a:spcBef>
              <a:spcAft>
                <a:spcPts val="0"/>
              </a:spcAft>
              <a:buClr>
                <a:schemeClr val="dk1"/>
              </a:buClr>
              <a:buSzPct val="100000"/>
              <a:buFont typeface="Times New Roman"/>
              <a:buNone/>
            </a:pPr>
            <a:r>
              <a:rPr b="1" lang="en-US">
                <a:latin typeface="Times New Roman"/>
                <a:ea typeface="Times New Roman"/>
                <a:cs typeface="Times New Roman"/>
                <a:sym typeface="Times New Roman"/>
              </a:rPr>
              <a:t>Norton’s Theorem</a:t>
            </a:r>
            <a:endParaRPr/>
          </a:p>
        </p:txBody>
      </p:sp>
      <p:sp>
        <p:nvSpPr>
          <p:cNvPr id="822" name="Google Shape;822;p45"/>
          <p:cNvSpPr txBox="1"/>
          <p:nvPr>
            <p:ph idx="1" type="body"/>
          </p:nvPr>
        </p:nvSpPr>
        <p:spPr>
          <a:xfrm>
            <a:off x="1211150" y="2280250"/>
            <a:ext cx="3132300" cy="3952200"/>
          </a:xfrm>
          <a:prstGeom prst="rect">
            <a:avLst/>
          </a:prstGeom>
          <a:noFill/>
          <a:ln>
            <a:noFill/>
          </a:ln>
        </p:spPr>
        <p:txBody>
          <a:bodyPr anchorCtr="0" anchor="t" bIns="45700" lIns="91425" spcFirstLastPara="1" rIns="91425" wrap="square" tIns="45700">
            <a:noAutofit/>
          </a:bodyPr>
          <a:lstStyle/>
          <a:p>
            <a:pPr indent="-101600" lvl="0" marL="285750" rtl="0" algn="l">
              <a:lnSpc>
                <a:spcPct val="90000"/>
              </a:lnSpc>
              <a:spcBef>
                <a:spcPts val="0"/>
              </a:spcBef>
              <a:spcAft>
                <a:spcPts val="0"/>
              </a:spcAft>
              <a:buSzPts val="2900"/>
              <a:buNone/>
            </a:pPr>
            <a:r>
              <a:t/>
            </a:r>
            <a:endParaRPr sz="2000">
              <a:latin typeface="Times New Roman"/>
              <a:ea typeface="Times New Roman"/>
              <a:cs typeface="Times New Roman"/>
              <a:sym typeface="Times New Roman"/>
            </a:endParaRPr>
          </a:p>
          <a:p>
            <a:pPr indent="-342900" lvl="0" marL="342900" rtl="0" algn="just">
              <a:lnSpc>
                <a:spcPct val="90000"/>
              </a:lnSpc>
              <a:spcBef>
                <a:spcPts val="1000"/>
              </a:spcBef>
              <a:spcAft>
                <a:spcPts val="0"/>
              </a:spcAft>
              <a:buSzPts val="2900"/>
              <a:buChar char="•"/>
            </a:pPr>
            <a:r>
              <a:rPr lang="en-US" sz="2000">
                <a:latin typeface="Times New Roman"/>
                <a:ea typeface="Times New Roman"/>
                <a:cs typeface="Times New Roman"/>
                <a:sym typeface="Times New Roman"/>
              </a:rPr>
              <a:t>Users can choose either batteries of 10V and 5V or 12V and 6V. </a:t>
            </a:r>
            <a:endParaRPr/>
          </a:p>
          <a:p>
            <a:pPr indent="-342900" lvl="0" marL="342900" rtl="0" algn="just">
              <a:lnSpc>
                <a:spcPct val="90000"/>
              </a:lnSpc>
              <a:spcBef>
                <a:spcPts val="1000"/>
              </a:spcBef>
              <a:spcAft>
                <a:spcPts val="0"/>
              </a:spcAft>
              <a:buSzPts val="2900"/>
              <a:buChar char="•"/>
            </a:pPr>
            <a:r>
              <a:rPr lang="en-US" sz="2000">
                <a:latin typeface="Times New Roman"/>
                <a:ea typeface="Times New Roman"/>
                <a:cs typeface="Times New Roman"/>
                <a:sym typeface="Times New Roman"/>
              </a:rPr>
              <a:t>For resistors, there are two options for users, R1=10Ω, R2=10Ω and R3=5Ω or R1=3Ω, R2=6Ω and R3=3Ω. </a:t>
            </a:r>
            <a:endParaRPr/>
          </a:p>
          <a:p>
            <a:pPr indent="-342900" lvl="0" marL="342900" rtl="0" algn="just">
              <a:lnSpc>
                <a:spcPct val="90000"/>
              </a:lnSpc>
              <a:spcBef>
                <a:spcPts val="1000"/>
              </a:spcBef>
              <a:spcAft>
                <a:spcPts val="0"/>
              </a:spcAft>
              <a:buSzPts val="2900"/>
              <a:buChar char="•"/>
            </a:pPr>
            <a:r>
              <a:rPr lang="en-US" sz="2000">
                <a:latin typeface="Times New Roman"/>
                <a:ea typeface="Times New Roman"/>
                <a:cs typeface="Times New Roman"/>
                <a:sym typeface="Times New Roman"/>
              </a:rPr>
              <a:t>Table 4 verifies Norton’s theorem. </a:t>
            </a:r>
            <a:endParaRPr sz="2000">
              <a:latin typeface="Times New Roman"/>
              <a:ea typeface="Times New Roman"/>
              <a:cs typeface="Times New Roman"/>
              <a:sym typeface="Times New Roman"/>
            </a:endParaRPr>
          </a:p>
          <a:p>
            <a:pPr indent="0" lvl="0" marL="0" rtl="0" algn="l">
              <a:lnSpc>
                <a:spcPct val="90000"/>
              </a:lnSpc>
              <a:spcBef>
                <a:spcPts val="1000"/>
              </a:spcBef>
              <a:spcAft>
                <a:spcPts val="0"/>
              </a:spcAft>
              <a:buSzPts val="2900"/>
              <a:buNone/>
            </a:pPr>
            <a:r>
              <a:rPr b="1" lang="en-US" sz="2000">
                <a:latin typeface="Times New Roman"/>
                <a:ea typeface="Times New Roman"/>
                <a:cs typeface="Times New Roman"/>
                <a:sym typeface="Times New Roman"/>
              </a:rPr>
              <a:t>                                </a:t>
            </a:r>
            <a:endParaRPr b="1" sz="2000">
              <a:latin typeface="Times New Roman"/>
              <a:ea typeface="Times New Roman"/>
              <a:cs typeface="Times New Roman"/>
              <a:sym typeface="Times New Roman"/>
            </a:endParaRPr>
          </a:p>
          <a:p>
            <a:pPr indent="0" lvl="0" marL="0" rtl="0" algn="l">
              <a:lnSpc>
                <a:spcPct val="90000"/>
              </a:lnSpc>
              <a:spcBef>
                <a:spcPts val="1000"/>
              </a:spcBef>
              <a:spcAft>
                <a:spcPts val="0"/>
              </a:spcAft>
              <a:buSzPts val="2900"/>
              <a:buNone/>
            </a:pPr>
            <a:r>
              <a:t/>
            </a:r>
            <a:endParaRPr b="1" sz="2000"/>
          </a:p>
        </p:txBody>
      </p:sp>
      <p:sp>
        <p:nvSpPr>
          <p:cNvPr id="823" name="Google Shape;823;p45"/>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824" name="Google Shape;824;p45"/>
          <p:cNvSpPr txBox="1"/>
          <p:nvPr/>
        </p:nvSpPr>
        <p:spPr>
          <a:xfrm>
            <a:off x="4724400" y="320040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825" name="Google Shape;825;p45"/>
          <p:cNvSpPr txBox="1"/>
          <p:nvPr/>
        </p:nvSpPr>
        <p:spPr>
          <a:xfrm>
            <a:off x="4724400" y="3200400"/>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aphicFrame>
        <p:nvGraphicFramePr>
          <p:cNvPr id="826" name="Google Shape;826;p45"/>
          <p:cNvGraphicFramePr/>
          <p:nvPr/>
        </p:nvGraphicFramePr>
        <p:xfrm>
          <a:off x="4543244" y="2731697"/>
          <a:ext cx="3000000" cy="3000000"/>
        </p:xfrm>
        <a:graphic>
          <a:graphicData uri="http://schemas.openxmlformats.org/drawingml/2006/table">
            <a:tbl>
              <a:tblPr bandRow="1" firstCol="1" firstRow="1">
                <a:solidFill>
                  <a:srgbClr val="404040"/>
                </a:solidFill>
                <a:tableStyleId>{7169D2E6-F11A-4CF6-8117-AD9E88D21086}</a:tableStyleId>
              </a:tblPr>
              <a:tblGrid>
                <a:gridCol w="1187925"/>
                <a:gridCol w="497600"/>
                <a:gridCol w="496025"/>
                <a:gridCol w="505400"/>
                <a:gridCol w="505400"/>
                <a:gridCol w="485100"/>
                <a:gridCol w="685025"/>
                <a:gridCol w="542875"/>
                <a:gridCol w="685000"/>
                <a:gridCol w="1734550"/>
              </a:tblGrid>
              <a:tr h="1238250">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Experiment</a:t>
                      </a:r>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No.</a:t>
                      </a:r>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V1</a:t>
                      </a:r>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V2</a:t>
                      </a:r>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dk1"/>
                        </a:buClr>
                        <a:buSzPts val="1300"/>
                        <a:buFont typeface="Corbel"/>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R1</a:t>
                      </a:r>
                      <a:endParaRPr sz="1300">
                        <a:solidFill>
                          <a:schemeClr val="lt1"/>
                        </a:solidFill>
                      </a:endParaRPr>
                    </a:p>
                    <a:p>
                      <a:pPr indent="0" lvl="0" marL="0" marR="0" rtl="0" algn="ctr">
                        <a:lnSpc>
                          <a:spcPct val="150000"/>
                        </a:lnSpc>
                        <a:spcBef>
                          <a:spcPts val="0"/>
                        </a:spcBef>
                        <a:spcAft>
                          <a:spcPts val="0"/>
                        </a:spcAft>
                        <a:buClr>
                          <a:schemeClr val="dk1"/>
                        </a:buClr>
                        <a:buSzPts val="1300"/>
                        <a:buFont typeface="Corbel"/>
                        <a:buNone/>
                      </a:pPr>
                      <a:r>
                        <a:t/>
                      </a:r>
                      <a:endParaRPr b="0" sz="1300" cap="none">
                        <a:solidFill>
                          <a:schemeClr val="lt1"/>
                        </a:solidFill>
                        <a:latin typeface="Times New Roman"/>
                        <a:ea typeface="Times New Roman"/>
                        <a:cs typeface="Times New Roman"/>
                        <a:sym typeface="Times New Roman"/>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R2</a:t>
                      </a:r>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R3</a:t>
                      </a:r>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I1</a:t>
                      </a:r>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Rn</a:t>
                      </a:r>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In</a:t>
                      </a:r>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50000"/>
                        </a:lnSpc>
                        <a:spcBef>
                          <a:spcPts val="0"/>
                        </a:spcBef>
                        <a:spcAft>
                          <a:spcPts val="0"/>
                        </a:spcAft>
                        <a:buNone/>
                      </a:pPr>
                      <a:r>
                        <a:t/>
                      </a:r>
                      <a:endParaRPr b="0" sz="1300" cap="none">
                        <a:solidFill>
                          <a:schemeClr val="lt1"/>
                        </a:solidFill>
                        <a:latin typeface="Times New Roman"/>
                        <a:ea typeface="Times New Roman"/>
                        <a:cs typeface="Times New Roman"/>
                        <a:sym typeface="Times New Roman"/>
                      </a:endParaRPr>
                    </a:p>
                    <a:p>
                      <a:pPr indent="0" lvl="0" marL="0" marR="0" rtl="0" algn="ctr">
                        <a:lnSpc>
                          <a:spcPct val="150000"/>
                        </a:lnSpc>
                        <a:spcBef>
                          <a:spcPts val="0"/>
                        </a:spcBef>
                        <a:spcAft>
                          <a:spcPts val="0"/>
                        </a:spcAft>
                        <a:buClr>
                          <a:schemeClr val="lt1"/>
                        </a:buClr>
                        <a:buSzPts val="1300"/>
                        <a:buFont typeface="Times New Roman"/>
                        <a:buNone/>
                      </a:pPr>
                      <a:r>
                        <a:rPr b="0" lang="en-US" sz="1300" cap="none">
                          <a:solidFill>
                            <a:schemeClr val="lt1"/>
                          </a:solidFill>
                          <a:latin typeface="Times New Roman"/>
                          <a:ea typeface="Times New Roman"/>
                          <a:cs typeface="Times New Roman"/>
                          <a:sym typeface="Times New Roman"/>
                        </a:rPr>
                        <a:t>I2 (Norton circuit)</a:t>
                      </a:r>
                      <a:endParaRPr/>
                    </a:p>
                  </a:txBody>
                  <a:tcPr marT="76650" marB="0" marR="57475" marL="574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590550">
                <a:tc>
                  <a:txBody>
                    <a:bodyPr/>
                    <a:lstStyle/>
                    <a:p>
                      <a:pPr indent="0" lvl="0" marL="0" marR="0" rtl="0" algn="ctr">
                        <a:lnSpc>
                          <a:spcPct val="150000"/>
                        </a:lnSpc>
                        <a:spcBef>
                          <a:spcPts val="0"/>
                        </a:spcBef>
                        <a:spcAft>
                          <a:spcPts val="0"/>
                        </a:spcAft>
                        <a:buNone/>
                      </a:pPr>
                      <a:r>
                        <a:rPr b="1" lang="en-US" sz="1000" cap="none">
                          <a:solidFill>
                            <a:schemeClr val="lt1"/>
                          </a:solidFill>
                          <a:latin typeface="Times New Roman"/>
                          <a:ea typeface="Times New Roman"/>
                          <a:cs typeface="Times New Roman"/>
                          <a:sym typeface="Times New Roman"/>
                        </a:rPr>
                        <a:t>1</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10V</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5V</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10Ω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10Ω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5Ω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0.375A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10Ω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0.75A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0.375A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r>
              <a:tr h="533400">
                <a:tc>
                  <a:txBody>
                    <a:bodyPr/>
                    <a:lstStyle/>
                    <a:p>
                      <a:pPr indent="0" lvl="0" marL="0" marR="0" rtl="0" algn="ctr">
                        <a:lnSpc>
                          <a:spcPct val="150000"/>
                        </a:lnSpc>
                        <a:spcBef>
                          <a:spcPts val="0"/>
                        </a:spcBef>
                        <a:spcAft>
                          <a:spcPts val="0"/>
                        </a:spcAft>
                        <a:buNone/>
                      </a:pPr>
                      <a:r>
                        <a:rPr b="1" lang="en-US" sz="1000" cap="none">
                          <a:solidFill>
                            <a:schemeClr val="lt1"/>
                          </a:solidFill>
                          <a:latin typeface="Times New Roman"/>
                          <a:ea typeface="Times New Roman"/>
                          <a:cs typeface="Times New Roman"/>
                          <a:sym typeface="Times New Roman"/>
                        </a:rPr>
                        <a:t>2</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10V</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5V</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3Ω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3Ω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6Ω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0.604A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4.5Ω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0.625A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0.604A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r>
              <a:tr h="533400">
                <a:tc>
                  <a:txBody>
                    <a:bodyPr/>
                    <a:lstStyle/>
                    <a:p>
                      <a:pPr indent="0" lvl="0" marL="0" marR="0" rtl="0" algn="ctr">
                        <a:lnSpc>
                          <a:spcPct val="150000"/>
                        </a:lnSpc>
                        <a:spcBef>
                          <a:spcPts val="0"/>
                        </a:spcBef>
                        <a:spcAft>
                          <a:spcPts val="0"/>
                        </a:spcAft>
                        <a:buNone/>
                      </a:pPr>
                      <a:r>
                        <a:rPr b="1" lang="en-US" sz="1000" cap="none">
                          <a:solidFill>
                            <a:schemeClr val="lt1"/>
                          </a:solidFill>
                          <a:latin typeface="Times New Roman"/>
                          <a:ea typeface="Times New Roman"/>
                          <a:cs typeface="Times New Roman"/>
                          <a:sym typeface="Times New Roman"/>
                        </a:rPr>
                        <a:t>3</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12V</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6V</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3Ω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3Ω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6Ω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0.724A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4.5Ω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0.75A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0.724A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BFBFBF"/>
                      </a:solidFill>
                      <a:prstDash val="solid"/>
                      <a:round/>
                      <a:headEnd len="sm" w="sm" type="none"/>
                      <a:tailEnd len="sm" w="sm" type="none"/>
                    </a:lnB>
                    <a:solidFill>
                      <a:srgbClr val="404040"/>
                    </a:solidFill>
                  </a:tcPr>
                </a:tc>
              </a:tr>
              <a:tr h="628650">
                <a:tc>
                  <a:txBody>
                    <a:bodyPr/>
                    <a:lstStyle/>
                    <a:p>
                      <a:pPr indent="0" lvl="0" marL="0" marR="0" rtl="0" algn="ctr">
                        <a:lnSpc>
                          <a:spcPct val="150000"/>
                        </a:lnSpc>
                        <a:spcBef>
                          <a:spcPts val="0"/>
                        </a:spcBef>
                        <a:spcAft>
                          <a:spcPts val="0"/>
                        </a:spcAft>
                        <a:buNone/>
                      </a:pPr>
                      <a:r>
                        <a:rPr b="1" lang="en-US" sz="1000" cap="none">
                          <a:solidFill>
                            <a:schemeClr val="lt1"/>
                          </a:solidFill>
                          <a:latin typeface="Times New Roman"/>
                          <a:ea typeface="Times New Roman"/>
                          <a:cs typeface="Times New Roman"/>
                          <a:sym typeface="Times New Roman"/>
                        </a:rPr>
                        <a:t>4</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12V</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6V</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10Ω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10Ω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5Ω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0.45A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10Ω</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0.3A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c>
                  <a:txBody>
                    <a:bodyPr/>
                    <a:lstStyle/>
                    <a:p>
                      <a:pPr indent="0" lvl="0" marL="0" marR="0" rtl="0" algn="ctr">
                        <a:lnSpc>
                          <a:spcPct val="150000"/>
                        </a:lnSpc>
                        <a:spcBef>
                          <a:spcPts val="0"/>
                        </a:spcBef>
                        <a:spcAft>
                          <a:spcPts val="0"/>
                        </a:spcAft>
                        <a:buNone/>
                      </a:pPr>
                      <a:r>
                        <a:rPr lang="en-US" sz="1000" cap="none">
                          <a:solidFill>
                            <a:schemeClr val="lt1"/>
                          </a:solidFill>
                          <a:latin typeface="Times New Roman"/>
                          <a:ea typeface="Times New Roman"/>
                          <a:cs typeface="Times New Roman"/>
                          <a:sym typeface="Times New Roman"/>
                        </a:rPr>
                        <a:t>0.45A</a:t>
                      </a:r>
                      <a:endParaRPr/>
                    </a:p>
                  </a:txBody>
                  <a:tcPr marT="76650" marB="0" marR="57475" marL="5747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262626"/>
                    </a:solidFill>
                  </a:tcPr>
                </a:tc>
              </a:tr>
            </a:tbl>
          </a:graphicData>
        </a:graphic>
      </p:graphicFrame>
      <p:sp>
        <p:nvSpPr>
          <p:cNvPr id="827" name="Google Shape;827;p45"/>
          <p:cNvSpPr txBox="1"/>
          <p:nvPr/>
        </p:nvSpPr>
        <p:spPr>
          <a:xfrm>
            <a:off x="4724400" y="2280250"/>
            <a:ext cx="712829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                 Table 4: Table verifying Norton's Theorem</a:t>
            </a:r>
            <a:endParaRPr/>
          </a:p>
        </p:txBody>
      </p:sp>
      <p:sp>
        <p:nvSpPr>
          <p:cNvPr id="828" name="Google Shape;828;p45"/>
          <p:cNvSpPr txBox="1"/>
          <p:nvPr/>
        </p:nvSpPr>
        <p:spPr>
          <a:xfrm>
            <a:off x="11409871" y="6535947"/>
            <a:ext cx="500333"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a:solidFill>
                  <a:schemeClr val="dk1"/>
                </a:solidFill>
                <a:latin typeface="Times New Roman"/>
                <a:ea typeface="Times New Roman"/>
                <a:cs typeface="Times New Roman"/>
                <a:sym typeface="Times New Roman"/>
              </a:rPr>
              <a:t>45</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46"/>
          <p:cNvSpPr txBox="1"/>
          <p:nvPr>
            <p:ph type="title"/>
          </p:nvPr>
        </p:nvSpPr>
        <p:spPr>
          <a:xfrm>
            <a:off x="734844" y="667109"/>
            <a:ext cx="10379459" cy="68819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2400"/>
              <a:buFont typeface="Times New Roman"/>
              <a:buNone/>
            </a:pPr>
            <a:r>
              <a:rPr b="1" lang="en-US" sz="2400">
                <a:latin typeface="Times New Roman"/>
                <a:ea typeface="Times New Roman"/>
                <a:cs typeface="Times New Roman"/>
                <a:sym typeface="Times New Roman"/>
              </a:rPr>
              <a:t>      View of experiment 1 of Norton's Theorem</a:t>
            </a:r>
            <a:endParaRPr b="1" sz="2400"/>
          </a:p>
        </p:txBody>
      </p:sp>
      <p:sp>
        <p:nvSpPr>
          <p:cNvPr id="834" name="Google Shape;834;p46"/>
          <p:cNvSpPr txBox="1"/>
          <p:nvPr>
            <p:ph idx="1" type="body"/>
          </p:nvPr>
        </p:nvSpPr>
        <p:spPr>
          <a:xfrm>
            <a:off x="677334" y="1139797"/>
            <a:ext cx="8596668" cy="4901565"/>
          </a:xfrm>
          <a:prstGeom prst="rect">
            <a:avLst/>
          </a:prstGeom>
          <a:noFill/>
          <a:ln>
            <a:noFill/>
          </a:ln>
        </p:spPr>
        <p:txBody>
          <a:bodyPr anchorCtr="0" anchor="t" bIns="45700" lIns="91425" spcFirstLastPara="1" rIns="91425" wrap="square" tIns="45700">
            <a:normAutofit/>
          </a:bodyPr>
          <a:lstStyle/>
          <a:p>
            <a:pPr indent="0" lvl="0" marL="0" rtl="0" algn="just">
              <a:spcBef>
                <a:spcPts val="0"/>
              </a:spcBef>
              <a:spcAft>
                <a:spcPts val="0"/>
              </a:spcAft>
              <a:buSzPts val="3480"/>
              <a:buNone/>
            </a:pPr>
            <a:r>
              <a:t/>
            </a:r>
            <a:endParaRPr>
              <a:latin typeface="Times New Roman"/>
              <a:ea typeface="Times New Roman"/>
              <a:cs typeface="Times New Roman"/>
              <a:sym typeface="Times New Roman"/>
            </a:endParaRPr>
          </a:p>
          <a:p>
            <a:pPr indent="0" lvl="0" marL="0" rtl="0" algn="l">
              <a:spcBef>
                <a:spcPts val="1080"/>
              </a:spcBef>
              <a:spcAft>
                <a:spcPts val="0"/>
              </a:spcAft>
              <a:buSzPts val="3480"/>
              <a:buNone/>
            </a:pPr>
            <a:r>
              <a:t/>
            </a:r>
            <a:endParaRPr>
              <a:solidFill>
                <a:schemeClr val="dk1"/>
              </a:solidFill>
              <a:latin typeface="Times New Roman"/>
              <a:ea typeface="Times New Roman"/>
              <a:cs typeface="Times New Roman"/>
              <a:sym typeface="Times New Roman"/>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t/>
            </a:r>
            <a:endParaRPr/>
          </a:p>
          <a:p>
            <a:pPr indent="0" lvl="0" marL="0" rtl="0" algn="l">
              <a:spcBef>
                <a:spcPts val="1080"/>
              </a:spcBef>
              <a:spcAft>
                <a:spcPts val="0"/>
              </a:spcAft>
              <a:buSzPts val="3480"/>
              <a:buNone/>
            </a:pPr>
            <a:r>
              <a:rPr lang="en-US">
                <a:latin typeface="Times New Roman"/>
                <a:ea typeface="Times New Roman"/>
                <a:cs typeface="Times New Roman"/>
                <a:sym typeface="Times New Roman"/>
              </a:rPr>
              <a:t>                                          </a:t>
            </a:r>
            <a:endParaRPr/>
          </a:p>
          <a:p>
            <a:pPr indent="0" lvl="0" marL="0" rtl="0" algn="l">
              <a:spcBef>
                <a:spcPts val="1080"/>
              </a:spcBef>
              <a:spcAft>
                <a:spcPts val="0"/>
              </a:spcAft>
              <a:buSzPts val="3480"/>
              <a:buNone/>
            </a:pPr>
            <a:r>
              <a:t/>
            </a:r>
            <a:endParaRPr/>
          </a:p>
        </p:txBody>
      </p:sp>
      <p:sp>
        <p:nvSpPr>
          <p:cNvPr id="835" name="Google Shape;835;p46"/>
          <p:cNvSpPr txBox="1"/>
          <p:nvPr>
            <p:ph idx="12" type="sldNum"/>
          </p:nvPr>
        </p:nvSpPr>
        <p:spPr>
          <a:xfrm>
            <a:off x="11239403" y="6240942"/>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descr="Graphical user interface&#10;&#10;Description automatically generated" id="836" name="Google Shape;836;p46"/>
          <p:cNvPicPr preferRelativeResize="0"/>
          <p:nvPr/>
        </p:nvPicPr>
        <p:blipFill rotWithShape="1">
          <a:blip r:embed="rId3">
            <a:alphaModFix/>
          </a:blip>
          <a:srcRect b="0" l="0" r="0" t="0"/>
          <a:stretch/>
        </p:blipFill>
        <p:spPr>
          <a:xfrm>
            <a:off x="3444815" y="1764606"/>
            <a:ext cx="2498785" cy="2092337"/>
          </a:xfrm>
          <a:prstGeom prst="rect">
            <a:avLst/>
          </a:prstGeom>
          <a:noFill/>
          <a:ln>
            <a:noFill/>
          </a:ln>
        </p:spPr>
      </p:pic>
      <p:pic>
        <p:nvPicPr>
          <p:cNvPr descr="A picture containing diagram&#10;&#10;Description automatically generated" id="837" name="Google Shape;837;p46"/>
          <p:cNvPicPr preferRelativeResize="0"/>
          <p:nvPr/>
        </p:nvPicPr>
        <p:blipFill rotWithShape="1">
          <a:blip r:embed="rId4">
            <a:alphaModFix/>
          </a:blip>
          <a:srcRect b="0" l="0" r="0" t="0"/>
          <a:stretch/>
        </p:blipFill>
        <p:spPr>
          <a:xfrm>
            <a:off x="6607833" y="1766169"/>
            <a:ext cx="2498785" cy="2089209"/>
          </a:xfrm>
          <a:prstGeom prst="rect">
            <a:avLst/>
          </a:prstGeom>
          <a:noFill/>
          <a:ln>
            <a:noFill/>
          </a:ln>
        </p:spPr>
      </p:pic>
      <p:pic>
        <p:nvPicPr>
          <p:cNvPr descr="Graphical user interface&#10;&#10;Description automatically generated" id="838" name="Google Shape;838;p46"/>
          <p:cNvPicPr preferRelativeResize="0"/>
          <p:nvPr/>
        </p:nvPicPr>
        <p:blipFill rotWithShape="1">
          <a:blip r:embed="rId5">
            <a:alphaModFix/>
          </a:blip>
          <a:srcRect b="0" l="0" r="0" t="0"/>
          <a:stretch/>
        </p:blipFill>
        <p:spPr>
          <a:xfrm>
            <a:off x="3444815" y="4043489"/>
            <a:ext cx="2498786" cy="2049062"/>
          </a:xfrm>
          <a:prstGeom prst="rect">
            <a:avLst/>
          </a:prstGeom>
          <a:noFill/>
          <a:ln>
            <a:noFill/>
          </a:ln>
        </p:spPr>
      </p:pic>
      <p:pic>
        <p:nvPicPr>
          <p:cNvPr descr="A picture containing graphical user interface&#10;&#10;Description automatically generated" id="839" name="Google Shape;839;p46"/>
          <p:cNvPicPr preferRelativeResize="0"/>
          <p:nvPr/>
        </p:nvPicPr>
        <p:blipFill rotWithShape="1">
          <a:blip r:embed="rId6">
            <a:alphaModFix/>
          </a:blip>
          <a:srcRect b="0" l="0" r="0" t="0"/>
          <a:stretch/>
        </p:blipFill>
        <p:spPr>
          <a:xfrm>
            <a:off x="6607833" y="3988783"/>
            <a:ext cx="2484410" cy="204345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3" name="Shape 843"/>
        <p:cNvGrpSpPr/>
        <p:nvPr/>
      </p:nvGrpSpPr>
      <p:grpSpPr>
        <a:xfrm>
          <a:off x="0" y="0"/>
          <a:ext cx="0" cy="0"/>
          <a:chOff x="0" y="0"/>
          <a:chExt cx="0" cy="0"/>
        </a:xfrm>
      </p:grpSpPr>
      <p:sp>
        <p:nvSpPr>
          <p:cNvPr id="844" name="Google Shape;844;p47"/>
          <p:cNvSpPr txBox="1"/>
          <p:nvPr>
            <p:ph type="title"/>
          </p:nvPr>
        </p:nvSpPr>
        <p:spPr>
          <a:xfrm>
            <a:off x="1153632" y="1067171"/>
            <a:ext cx="3333495" cy="150433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Reciprocity Theorem</a:t>
            </a:r>
            <a:endParaRPr sz="3000">
              <a:latin typeface="Times New Roman"/>
              <a:ea typeface="Times New Roman"/>
              <a:cs typeface="Times New Roman"/>
              <a:sym typeface="Times New Roman"/>
            </a:endParaRPr>
          </a:p>
        </p:txBody>
      </p:sp>
      <p:sp>
        <p:nvSpPr>
          <p:cNvPr id="845" name="Google Shape;845;p47"/>
          <p:cNvSpPr txBox="1"/>
          <p:nvPr>
            <p:ph idx="1" type="body"/>
          </p:nvPr>
        </p:nvSpPr>
        <p:spPr>
          <a:xfrm>
            <a:off x="1153632" y="2666999"/>
            <a:ext cx="3621043" cy="388620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320"/>
              <a:buNone/>
            </a:pPr>
            <a:r>
              <a:t/>
            </a:r>
            <a:endParaRPr b="1" sz="1600">
              <a:latin typeface="Times New Roman"/>
              <a:ea typeface="Times New Roman"/>
              <a:cs typeface="Times New Roman"/>
              <a:sym typeface="Times New Roman"/>
            </a:endParaRPr>
          </a:p>
          <a:p>
            <a:pPr indent="-342900" lvl="0" marL="342900" rtl="0" algn="l">
              <a:lnSpc>
                <a:spcPct val="90000"/>
              </a:lnSpc>
              <a:spcBef>
                <a:spcPts val="1000"/>
              </a:spcBef>
              <a:spcAft>
                <a:spcPts val="0"/>
              </a:spcAft>
              <a:buSzPts val="2900"/>
              <a:buChar char="•"/>
            </a:pPr>
            <a:r>
              <a:rPr lang="en-US" sz="2000">
                <a:latin typeface="Times New Roman"/>
                <a:ea typeface="Times New Roman"/>
                <a:cs typeface="Times New Roman"/>
                <a:sym typeface="Times New Roman"/>
              </a:rPr>
              <a:t>Users can choose either batteries of 10V or 7V. </a:t>
            </a:r>
            <a:endParaRPr/>
          </a:p>
          <a:p>
            <a:pPr indent="-342900" lvl="0" marL="342900" rtl="0" algn="just">
              <a:lnSpc>
                <a:spcPct val="90000"/>
              </a:lnSpc>
              <a:spcBef>
                <a:spcPts val="1000"/>
              </a:spcBef>
              <a:spcAft>
                <a:spcPts val="0"/>
              </a:spcAft>
              <a:buSzPts val="2900"/>
              <a:buChar char="•"/>
            </a:pPr>
            <a:r>
              <a:rPr lang="en-US" sz="2000">
                <a:latin typeface="Times New Roman"/>
                <a:ea typeface="Times New Roman"/>
                <a:cs typeface="Times New Roman"/>
                <a:sym typeface="Times New Roman"/>
              </a:rPr>
              <a:t>For resistors, there are two options for users, R1=5Ω, R2=6Ω and R3=7Ω ohm or R1=3Ω, R2=6Ω and R3=3Ω. </a:t>
            </a:r>
            <a:endParaRPr sz="2000">
              <a:latin typeface="Corbel"/>
              <a:ea typeface="Corbel"/>
              <a:cs typeface="Corbel"/>
              <a:sym typeface="Corbel"/>
            </a:endParaRPr>
          </a:p>
          <a:p>
            <a:pPr indent="-342900" lvl="0" marL="342900" rtl="0" algn="l">
              <a:lnSpc>
                <a:spcPct val="90000"/>
              </a:lnSpc>
              <a:spcBef>
                <a:spcPts val="1000"/>
              </a:spcBef>
              <a:spcAft>
                <a:spcPts val="0"/>
              </a:spcAft>
              <a:buSzPts val="2900"/>
              <a:buChar char="•"/>
            </a:pPr>
            <a:r>
              <a:rPr lang="en-US" sz="2000">
                <a:latin typeface="Times New Roman"/>
                <a:ea typeface="Times New Roman"/>
                <a:cs typeface="Times New Roman"/>
                <a:sym typeface="Times New Roman"/>
              </a:rPr>
              <a:t>Table 6 verifies Reciprocity theorem. </a:t>
            </a:r>
            <a:endParaRPr sz="2000">
              <a:latin typeface="Times New Roman"/>
              <a:ea typeface="Times New Roman"/>
              <a:cs typeface="Times New Roman"/>
              <a:sym typeface="Times New Roman"/>
            </a:endParaRPr>
          </a:p>
          <a:p>
            <a:pPr indent="0" lvl="0" marL="0" rtl="0" algn="l">
              <a:lnSpc>
                <a:spcPct val="90000"/>
              </a:lnSpc>
              <a:spcBef>
                <a:spcPts val="920"/>
              </a:spcBef>
              <a:spcAft>
                <a:spcPts val="0"/>
              </a:spcAft>
              <a:buSzPts val="2320"/>
              <a:buNone/>
            </a:pPr>
            <a:r>
              <a:rPr b="1" lang="en-US"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sp>
        <p:nvSpPr>
          <p:cNvPr id="846" name="Google Shape;846;p47"/>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847" name="Google Shape;847;p47"/>
          <p:cNvSpPr txBox="1"/>
          <p:nvPr/>
        </p:nvSpPr>
        <p:spPr>
          <a:xfrm>
            <a:off x="3717985" y="4249948"/>
            <a:ext cx="2743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graphicFrame>
        <p:nvGraphicFramePr>
          <p:cNvPr id="848" name="Google Shape;848;p47"/>
          <p:cNvGraphicFramePr/>
          <p:nvPr/>
        </p:nvGraphicFramePr>
        <p:xfrm>
          <a:off x="5477693" y="3119883"/>
          <a:ext cx="3000000" cy="3000000"/>
        </p:xfrm>
        <a:graphic>
          <a:graphicData uri="http://schemas.openxmlformats.org/drawingml/2006/table">
            <a:tbl>
              <a:tblPr bandRow="1" firstCol="1" firstRow="1">
                <a:noFill/>
                <a:tableStyleId>{7169D2E6-F11A-4CF6-8117-AD9E88D21086}</a:tableStyleId>
              </a:tblPr>
              <a:tblGrid>
                <a:gridCol w="1241025"/>
                <a:gridCol w="612800"/>
                <a:gridCol w="623175"/>
                <a:gridCol w="623175"/>
                <a:gridCol w="516500"/>
                <a:gridCol w="1312150"/>
                <a:gridCol w="1312150"/>
              </a:tblGrid>
              <a:tr h="1140275">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Experiment</a:t>
                      </a:r>
                      <a:endParaRPr/>
                    </a:p>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No.</a:t>
                      </a:r>
                      <a:endParaRPr/>
                    </a:p>
                  </a:txBody>
                  <a:tcPr marT="0" marB="0" marR="64000" marL="640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V</a:t>
                      </a:r>
                      <a:endParaRPr/>
                    </a:p>
                  </a:txBody>
                  <a:tcPr marT="0" marB="0" marR="64000" marL="640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R1</a:t>
                      </a:r>
                      <a:endParaRPr/>
                    </a:p>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txBody>
                  <a:tcPr marT="0" marB="0" marR="64000" marL="640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R2</a:t>
                      </a:r>
                      <a:endParaRPr/>
                    </a:p>
                  </a:txBody>
                  <a:tcPr marT="0" marB="0" marR="64000" marL="64000"/>
                </a:tc>
                <a:tc>
                  <a:txBody>
                    <a:bodyPr/>
                    <a:lstStyle/>
                    <a:p>
                      <a:pPr indent="0" lvl="0" marL="0" marR="0" rtl="0" algn="ctr">
                        <a:lnSpc>
                          <a:spcPct val="150000"/>
                        </a:lnSpc>
                        <a:spcBef>
                          <a:spcPts val="0"/>
                        </a:spcBef>
                        <a:spcAft>
                          <a:spcPts val="0"/>
                        </a:spcAft>
                        <a:buNone/>
                      </a:pPr>
                      <a:r>
                        <a:t/>
                      </a:r>
                      <a:endParaRPr sz="1400">
                        <a:latin typeface="Times New Roman"/>
                        <a:ea typeface="Times New Roman"/>
                        <a:cs typeface="Times New Roman"/>
                        <a:sym typeface="Times New Roman"/>
                      </a:endParaRPr>
                    </a:p>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R3</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I1</a:t>
                      </a:r>
                      <a:endParaRPr/>
                    </a:p>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 Before interchange)</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I2</a:t>
                      </a:r>
                      <a:endParaRPr/>
                    </a:p>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(After interchange)</a:t>
                      </a:r>
                      <a:endParaRPr/>
                    </a:p>
                  </a:txBody>
                  <a:tcPr marT="0" marB="0" marR="64000" marL="64000"/>
                </a:tc>
              </a:tr>
              <a:tr h="372200">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1</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10V</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5Ω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6Ω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7Ω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0.56A</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0.56A</a:t>
                      </a:r>
                      <a:endParaRPr/>
                    </a:p>
                  </a:txBody>
                  <a:tcPr marT="0" marB="0" marR="64000" marL="64000"/>
                </a:tc>
              </a:tr>
              <a:tr h="372200">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2</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10V</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3Ω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3Ω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6Ω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1.00A</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1.00A</a:t>
                      </a:r>
                      <a:endParaRPr/>
                    </a:p>
                  </a:txBody>
                  <a:tcPr marT="0" marB="0" marR="64000" marL="64000"/>
                </a:tc>
              </a:tr>
              <a:tr h="372200">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3</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7V</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3Ω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3Ω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6Ω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0.39A</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0.39A</a:t>
                      </a:r>
                      <a:endParaRPr/>
                    </a:p>
                  </a:txBody>
                  <a:tcPr marT="0" marB="0" marR="64000" marL="64000"/>
                </a:tc>
              </a:tr>
              <a:tr h="372200">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4</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7V</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10Ω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10Ω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5Ω</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0.7A</a:t>
                      </a:r>
                      <a:endParaRPr/>
                    </a:p>
                  </a:txBody>
                  <a:tcPr marT="0" marB="0" marR="64000" marL="64000"/>
                </a:tc>
                <a:tc>
                  <a:txBody>
                    <a:bodyPr/>
                    <a:lstStyle/>
                    <a:p>
                      <a:pPr indent="0" lvl="0" marL="0" marR="0" rtl="0" algn="ctr">
                        <a:lnSpc>
                          <a:spcPct val="150000"/>
                        </a:lnSpc>
                        <a:spcBef>
                          <a:spcPts val="0"/>
                        </a:spcBef>
                        <a:spcAft>
                          <a:spcPts val="0"/>
                        </a:spcAft>
                        <a:buNone/>
                      </a:pPr>
                      <a:r>
                        <a:rPr lang="en-US" sz="1400">
                          <a:latin typeface="Times New Roman"/>
                          <a:ea typeface="Times New Roman"/>
                          <a:cs typeface="Times New Roman"/>
                          <a:sym typeface="Times New Roman"/>
                        </a:rPr>
                        <a:t>0.7A</a:t>
                      </a:r>
                      <a:endParaRPr/>
                    </a:p>
                  </a:txBody>
                  <a:tcPr marT="0" marB="0" marR="64000" marL="64000"/>
                </a:tc>
              </a:tr>
            </a:tbl>
          </a:graphicData>
        </a:graphic>
      </p:graphicFrame>
      <p:sp>
        <p:nvSpPr>
          <p:cNvPr id="849" name="Google Shape;849;p47"/>
          <p:cNvSpPr txBox="1"/>
          <p:nvPr/>
        </p:nvSpPr>
        <p:spPr>
          <a:xfrm>
            <a:off x="5428890" y="2395268"/>
            <a:ext cx="6193765"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 Table 6: data table for verifying Reciprocity theorem.</a:t>
            </a:r>
            <a:r>
              <a:rPr lang="en-US"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48"/>
          <p:cNvSpPr txBox="1"/>
          <p:nvPr>
            <p:ph type="title"/>
          </p:nvPr>
        </p:nvSpPr>
        <p:spPr>
          <a:xfrm>
            <a:off x="1094277" y="1371599"/>
            <a:ext cx="10020026" cy="27125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           </a:t>
            </a:r>
            <a:br>
              <a:rPr b="1" lang="en-US" sz="3000">
                <a:latin typeface="Times New Roman"/>
                <a:ea typeface="Times New Roman"/>
                <a:cs typeface="Times New Roman"/>
                <a:sym typeface="Times New Roman"/>
              </a:rPr>
            </a:br>
            <a:br>
              <a:rPr b="1" lang="en-US" sz="3000">
                <a:latin typeface="Times New Roman"/>
                <a:ea typeface="Times New Roman"/>
                <a:cs typeface="Times New Roman"/>
                <a:sym typeface="Times New Roman"/>
              </a:rPr>
            </a:br>
            <a:r>
              <a:rPr b="1" lang="en-US" sz="3000">
                <a:latin typeface="Times New Roman"/>
                <a:ea typeface="Times New Roman"/>
                <a:cs typeface="Times New Roman"/>
                <a:sym typeface="Times New Roman"/>
              </a:rPr>
              <a:t>          </a:t>
            </a:r>
            <a:r>
              <a:rPr b="1" lang="en-US" sz="2400">
                <a:latin typeface="Times New Roman"/>
                <a:ea typeface="Times New Roman"/>
                <a:cs typeface="Times New Roman"/>
                <a:sym typeface="Times New Roman"/>
              </a:rPr>
              <a:t>        View during the experiment 1 of Reciprocity theorem</a:t>
            </a:r>
            <a:endParaRPr sz="2400"/>
          </a:p>
          <a:p>
            <a:pPr indent="0" lvl="0" marL="0" rtl="0" algn="ctr">
              <a:spcBef>
                <a:spcPts val="0"/>
              </a:spcBef>
              <a:spcAft>
                <a:spcPts val="0"/>
              </a:spcAft>
              <a:buClr>
                <a:schemeClr val="dk1"/>
              </a:buClr>
              <a:buSzPts val="4000"/>
              <a:buFont typeface="Corbel"/>
              <a:buNone/>
            </a:pPr>
            <a:r>
              <a:t/>
            </a:r>
            <a:endParaRPr/>
          </a:p>
        </p:txBody>
      </p:sp>
      <p:sp>
        <p:nvSpPr>
          <p:cNvPr id="855" name="Google Shape;855;p48"/>
          <p:cNvSpPr txBox="1"/>
          <p:nvPr>
            <p:ph idx="1" type="body"/>
          </p:nvPr>
        </p:nvSpPr>
        <p:spPr>
          <a:xfrm>
            <a:off x="1611862" y="2289985"/>
            <a:ext cx="9574328" cy="3823263"/>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spcBef>
                <a:spcPts val="0"/>
              </a:spcBef>
              <a:spcAft>
                <a:spcPts val="0"/>
              </a:spcAft>
              <a:buSzPct val="145000"/>
              <a:buNone/>
            </a:pPr>
            <a:r>
              <a:t/>
            </a:r>
            <a:endParaRPr>
              <a:latin typeface="Times New Roman"/>
              <a:ea typeface="Times New Roman"/>
              <a:cs typeface="Times New Roman"/>
              <a:sym typeface="Times New Roman"/>
            </a:endParaRPr>
          </a:p>
          <a:p>
            <a:pPr indent="0" lvl="0" marL="0" rtl="0" algn="l">
              <a:spcBef>
                <a:spcPts val="1044"/>
              </a:spcBef>
              <a:spcAft>
                <a:spcPts val="0"/>
              </a:spcAft>
              <a:buSzPct val="145000"/>
              <a:buNone/>
            </a:pPr>
            <a:r>
              <a:t/>
            </a:r>
            <a:endParaRPr/>
          </a:p>
          <a:p>
            <a:pPr indent="0" lvl="0" marL="0" rtl="0" algn="l">
              <a:spcBef>
                <a:spcPts val="1044"/>
              </a:spcBef>
              <a:spcAft>
                <a:spcPts val="0"/>
              </a:spcAft>
              <a:buSzPct val="145000"/>
              <a:buNone/>
            </a:pPr>
            <a:r>
              <a:t/>
            </a:r>
            <a:endParaRPr/>
          </a:p>
          <a:p>
            <a:pPr indent="0" lvl="0" marL="0" rtl="0" algn="l">
              <a:spcBef>
                <a:spcPts val="1044"/>
              </a:spcBef>
              <a:spcAft>
                <a:spcPts val="0"/>
              </a:spcAft>
              <a:buSzPct val="145000"/>
              <a:buNone/>
            </a:pPr>
            <a:r>
              <a:t/>
            </a:r>
            <a:endParaRPr/>
          </a:p>
          <a:p>
            <a:pPr indent="0" lvl="0" marL="0" rtl="0" algn="l">
              <a:spcBef>
                <a:spcPts val="1044"/>
              </a:spcBef>
              <a:spcAft>
                <a:spcPts val="0"/>
              </a:spcAft>
              <a:buSzPct val="145000"/>
              <a:buNone/>
            </a:pPr>
            <a:r>
              <a:t/>
            </a:r>
            <a:endParaRPr/>
          </a:p>
          <a:p>
            <a:pPr indent="0" lvl="0" marL="0" rtl="0" algn="l">
              <a:spcBef>
                <a:spcPts val="1044"/>
              </a:spcBef>
              <a:spcAft>
                <a:spcPts val="0"/>
              </a:spcAft>
              <a:buSzPct val="145000"/>
              <a:buNone/>
            </a:pPr>
            <a:r>
              <a:t/>
            </a:r>
            <a:endParaRPr/>
          </a:p>
          <a:p>
            <a:pPr indent="0" lvl="0" marL="0" rtl="0" algn="l">
              <a:spcBef>
                <a:spcPts val="1044"/>
              </a:spcBef>
              <a:spcAft>
                <a:spcPts val="0"/>
              </a:spcAft>
              <a:buSzPct val="145000"/>
              <a:buNone/>
            </a:pPr>
            <a:r>
              <a:t/>
            </a:r>
            <a:endParaRPr/>
          </a:p>
          <a:p>
            <a:pPr indent="0" lvl="0" marL="0" rtl="0" algn="l">
              <a:spcBef>
                <a:spcPts val="1044"/>
              </a:spcBef>
              <a:spcAft>
                <a:spcPts val="0"/>
              </a:spcAft>
              <a:buSzPct val="145000"/>
              <a:buNone/>
            </a:pPr>
            <a:r>
              <a:t/>
            </a:r>
            <a:endParaRPr/>
          </a:p>
          <a:p>
            <a:pPr indent="0" lvl="0" marL="0" rtl="0" algn="l">
              <a:spcBef>
                <a:spcPts val="1044"/>
              </a:spcBef>
              <a:spcAft>
                <a:spcPts val="0"/>
              </a:spcAft>
              <a:buSzPct val="145000"/>
              <a:buNone/>
            </a:pPr>
            <a:r>
              <a:rPr lang="en-US"/>
              <a:t>                  </a:t>
            </a:r>
            <a:r>
              <a:rPr b="1" lang="en-US">
                <a:latin typeface="Times New Roman"/>
                <a:ea typeface="Times New Roman"/>
                <a:cs typeface="Times New Roman"/>
                <a:sym typeface="Times New Roman"/>
              </a:rPr>
              <a:t>                  </a:t>
            </a:r>
            <a:endParaRPr b="1">
              <a:latin typeface="Times New Roman"/>
              <a:ea typeface="Times New Roman"/>
              <a:cs typeface="Times New Roman"/>
              <a:sym typeface="Times New Roman"/>
            </a:endParaRPr>
          </a:p>
        </p:txBody>
      </p:sp>
      <p:sp>
        <p:nvSpPr>
          <p:cNvPr id="856" name="Google Shape;856;p48"/>
          <p:cNvSpPr txBox="1"/>
          <p:nvPr>
            <p:ph idx="12" type="sldNum"/>
          </p:nvPr>
        </p:nvSpPr>
        <p:spPr>
          <a:xfrm>
            <a:off x="11110007" y="6169056"/>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id="857" name="Google Shape;857;p48"/>
          <p:cNvPicPr preferRelativeResize="0"/>
          <p:nvPr/>
        </p:nvPicPr>
        <p:blipFill rotWithShape="1">
          <a:blip r:embed="rId3">
            <a:alphaModFix/>
          </a:blip>
          <a:srcRect b="0" l="0" r="0" t="0"/>
          <a:stretch/>
        </p:blipFill>
        <p:spPr>
          <a:xfrm>
            <a:off x="3042249" y="2377200"/>
            <a:ext cx="2901351" cy="2362392"/>
          </a:xfrm>
          <a:prstGeom prst="rect">
            <a:avLst/>
          </a:prstGeom>
          <a:noFill/>
          <a:ln>
            <a:noFill/>
          </a:ln>
        </p:spPr>
      </p:pic>
      <p:pic>
        <p:nvPicPr>
          <p:cNvPr descr="A picture containing graphical user interface&#10;&#10;Description automatically generated" id="858" name="Google Shape;858;p48"/>
          <p:cNvPicPr preferRelativeResize="0"/>
          <p:nvPr/>
        </p:nvPicPr>
        <p:blipFill rotWithShape="1">
          <a:blip r:embed="rId4">
            <a:alphaModFix/>
          </a:blip>
          <a:srcRect b="0" l="0" r="0" t="0"/>
          <a:stretch/>
        </p:blipFill>
        <p:spPr>
          <a:xfrm>
            <a:off x="6722853" y="2364453"/>
            <a:ext cx="2829464" cy="237351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49"/>
          <p:cNvSpPr txBox="1"/>
          <p:nvPr>
            <p:ph type="title"/>
          </p:nvPr>
        </p:nvSpPr>
        <p:spPr>
          <a:xfrm>
            <a:off x="1484311" y="685800"/>
            <a:ext cx="10018713"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Animation </a:t>
            </a:r>
            <a:endParaRPr/>
          </a:p>
        </p:txBody>
      </p:sp>
      <p:pic>
        <p:nvPicPr>
          <p:cNvPr id="864" name="Google Shape;864;p49"/>
          <p:cNvPicPr preferRelativeResize="0"/>
          <p:nvPr>
            <p:ph idx="1" type="body"/>
          </p:nvPr>
        </p:nvPicPr>
        <p:blipFill rotWithShape="1">
          <a:blip r:embed="rId3">
            <a:alphaModFix/>
          </a:blip>
          <a:srcRect b="0" l="0" r="0" t="0"/>
          <a:stretch/>
        </p:blipFill>
        <p:spPr>
          <a:xfrm>
            <a:off x="4189522" y="2768762"/>
            <a:ext cx="2293535" cy="2879786"/>
          </a:xfrm>
          <a:prstGeom prst="rect">
            <a:avLst/>
          </a:prstGeom>
          <a:noFill/>
          <a:ln>
            <a:noFill/>
          </a:ln>
        </p:spPr>
      </p:pic>
      <p:sp>
        <p:nvSpPr>
          <p:cNvPr id="865" name="Google Shape;865;p49"/>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pic>
        <p:nvPicPr>
          <p:cNvPr id="866" name="Google Shape;866;p49"/>
          <p:cNvPicPr preferRelativeResize="0"/>
          <p:nvPr/>
        </p:nvPicPr>
        <p:blipFill rotWithShape="1">
          <a:blip r:embed="rId4">
            <a:alphaModFix/>
          </a:blip>
          <a:srcRect b="0" l="0" r="0" t="0"/>
          <a:stretch/>
        </p:blipFill>
        <p:spPr>
          <a:xfrm>
            <a:off x="7547945" y="2464279"/>
            <a:ext cx="1538716" cy="346781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9EAEA"/>
            </a:gs>
            <a:gs pos="100000">
              <a:srgbClr val="A3A5A6"/>
            </a:gs>
          </a:gsLst>
          <a:lin ang="5400000" scaled="0"/>
        </a:gradFill>
      </p:bgPr>
    </p:bg>
    <p:spTree>
      <p:nvGrpSpPr>
        <p:cNvPr id="870" name="Shape 870"/>
        <p:cNvGrpSpPr/>
        <p:nvPr/>
      </p:nvGrpSpPr>
      <p:grpSpPr>
        <a:xfrm>
          <a:off x="0" y="0"/>
          <a:ext cx="0" cy="0"/>
          <a:chOff x="0" y="0"/>
          <a:chExt cx="0" cy="0"/>
        </a:xfrm>
      </p:grpSpPr>
      <p:sp>
        <p:nvSpPr>
          <p:cNvPr id="871" name="Google Shape;871;p50"/>
          <p:cNvSpPr txBox="1"/>
          <p:nvPr>
            <p:ph type="title"/>
          </p:nvPr>
        </p:nvSpPr>
        <p:spPr>
          <a:xfrm>
            <a:off x="1746329" y="412630"/>
            <a:ext cx="9742318" cy="1752599"/>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New Roman"/>
              <a:buNone/>
            </a:pPr>
            <a:r>
              <a:rPr b="1" lang="en-US" sz="5000">
                <a:latin typeface="Times New Roman"/>
                <a:ea typeface="Times New Roman"/>
                <a:cs typeface="Times New Roman"/>
                <a:sym typeface="Times New Roman"/>
              </a:rPr>
              <a:t>CONCLUSION</a:t>
            </a:r>
            <a:endParaRPr/>
          </a:p>
        </p:txBody>
      </p:sp>
      <p:sp>
        <p:nvSpPr>
          <p:cNvPr id="872" name="Google Shape;872;p50"/>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grpSp>
        <p:nvGrpSpPr>
          <p:cNvPr id="873" name="Google Shape;873;p50"/>
          <p:cNvGrpSpPr/>
          <p:nvPr/>
        </p:nvGrpSpPr>
        <p:grpSpPr>
          <a:xfrm>
            <a:off x="1803838" y="1905825"/>
            <a:ext cx="9914847" cy="4127770"/>
            <a:chOff x="0" y="2017"/>
            <a:chExt cx="9914847" cy="4127770"/>
          </a:xfrm>
        </p:grpSpPr>
        <p:cxnSp>
          <p:nvCxnSpPr>
            <p:cNvPr id="874" name="Google Shape;874;p50"/>
            <p:cNvCxnSpPr/>
            <p:nvPr/>
          </p:nvCxnSpPr>
          <p:spPr>
            <a:xfrm>
              <a:off x="0" y="2017"/>
              <a:ext cx="9914847" cy="0"/>
            </a:xfrm>
            <a:prstGeom prst="straightConnector1">
              <a:avLst/>
            </a:prstGeom>
            <a:solidFill>
              <a:srgbClr val="D64487"/>
            </a:solidFill>
            <a:ln cap="rnd" cmpd="sng" w="15875">
              <a:solidFill>
                <a:srgbClr val="D64487"/>
              </a:solidFill>
              <a:prstDash val="solid"/>
              <a:round/>
              <a:headEnd len="sm" w="sm" type="none"/>
              <a:tailEnd len="sm" w="sm" type="none"/>
            </a:ln>
          </p:spPr>
        </p:cxnSp>
        <p:sp>
          <p:nvSpPr>
            <p:cNvPr id="875" name="Google Shape;875;p50"/>
            <p:cNvSpPr/>
            <p:nvPr/>
          </p:nvSpPr>
          <p:spPr>
            <a:xfrm>
              <a:off x="0" y="2017"/>
              <a:ext cx="9914847" cy="6879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0"/>
            <p:cNvSpPr txBox="1"/>
            <p:nvPr/>
          </p:nvSpPr>
          <p:spPr>
            <a:xfrm>
              <a:off x="0" y="2017"/>
              <a:ext cx="9914847" cy="687961"/>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Times New Roman"/>
                <a:buNone/>
              </a:pPr>
              <a:r>
                <a:rPr lang="en-US" sz="1900">
                  <a:solidFill>
                    <a:schemeClr val="dk1"/>
                  </a:solidFill>
                  <a:latin typeface="Times New Roman"/>
                  <a:ea typeface="Times New Roman"/>
                  <a:cs typeface="Times New Roman"/>
                  <a:sym typeface="Times New Roman"/>
                </a:rPr>
                <a:t>Presented virtual circuits can be called digital magnifying glass for students to look inside  electrical systems. </a:t>
              </a:r>
              <a:endParaRPr sz="1900">
                <a:solidFill>
                  <a:schemeClr val="dk1"/>
                </a:solidFill>
                <a:latin typeface="Corbel"/>
                <a:ea typeface="Corbel"/>
                <a:cs typeface="Corbel"/>
                <a:sym typeface="Corbel"/>
              </a:endParaRPr>
            </a:p>
          </p:txBody>
        </p:sp>
        <p:cxnSp>
          <p:nvCxnSpPr>
            <p:cNvPr id="877" name="Google Shape;877;p50"/>
            <p:cNvCxnSpPr/>
            <p:nvPr/>
          </p:nvCxnSpPr>
          <p:spPr>
            <a:xfrm>
              <a:off x="0" y="689979"/>
              <a:ext cx="9914847" cy="0"/>
            </a:xfrm>
            <a:prstGeom prst="straightConnector1">
              <a:avLst/>
            </a:prstGeom>
            <a:solidFill>
              <a:srgbClr val="D74BA7"/>
            </a:solidFill>
            <a:ln cap="rnd" cmpd="sng" w="15875">
              <a:solidFill>
                <a:srgbClr val="D74BA7"/>
              </a:solidFill>
              <a:prstDash val="solid"/>
              <a:round/>
              <a:headEnd len="sm" w="sm" type="none"/>
              <a:tailEnd len="sm" w="sm" type="none"/>
            </a:ln>
          </p:spPr>
        </p:cxnSp>
        <p:sp>
          <p:nvSpPr>
            <p:cNvPr id="878" name="Google Shape;878;p50"/>
            <p:cNvSpPr/>
            <p:nvPr/>
          </p:nvSpPr>
          <p:spPr>
            <a:xfrm>
              <a:off x="0" y="689979"/>
              <a:ext cx="9914847" cy="6879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0"/>
            <p:cNvSpPr txBox="1"/>
            <p:nvPr/>
          </p:nvSpPr>
          <p:spPr>
            <a:xfrm>
              <a:off x="0" y="689979"/>
              <a:ext cx="9914847" cy="687961"/>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Times New Roman"/>
                <a:buNone/>
              </a:pPr>
              <a:r>
                <a:rPr lang="en-US" sz="1900">
                  <a:solidFill>
                    <a:schemeClr val="dk1"/>
                  </a:solidFill>
                  <a:latin typeface="Times New Roman"/>
                  <a:ea typeface="Times New Roman"/>
                  <a:cs typeface="Times New Roman"/>
                  <a:sym typeface="Times New Roman"/>
                </a:rPr>
                <a:t>Five basic theorem of electrical engineering can be learnt using this single application.  </a:t>
              </a:r>
              <a:endParaRPr/>
            </a:p>
          </p:txBody>
        </p:sp>
        <p:cxnSp>
          <p:nvCxnSpPr>
            <p:cNvPr id="880" name="Google Shape;880;p50"/>
            <p:cNvCxnSpPr/>
            <p:nvPr/>
          </p:nvCxnSpPr>
          <p:spPr>
            <a:xfrm>
              <a:off x="0" y="1377941"/>
              <a:ext cx="9914847" cy="0"/>
            </a:xfrm>
            <a:prstGeom prst="straightConnector1">
              <a:avLst/>
            </a:prstGeom>
            <a:solidFill>
              <a:srgbClr val="D951C7"/>
            </a:solidFill>
            <a:ln cap="rnd" cmpd="sng" w="15875">
              <a:solidFill>
                <a:srgbClr val="D951C7"/>
              </a:solidFill>
              <a:prstDash val="solid"/>
              <a:round/>
              <a:headEnd len="sm" w="sm" type="none"/>
              <a:tailEnd len="sm" w="sm" type="none"/>
            </a:ln>
          </p:spPr>
        </p:cxnSp>
        <p:sp>
          <p:nvSpPr>
            <p:cNvPr id="881" name="Google Shape;881;p50"/>
            <p:cNvSpPr/>
            <p:nvPr/>
          </p:nvSpPr>
          <p:spPr>
            <a:xfrm>
              <a:off x="0" y="1377941"/>
              <a:ext cx="9914847" cy="6879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0"/>
            <p:cNvSpPr txBox="1"/>
            <p:nvPr/>
          </p:nvSpPr>
          <p:spPr>
            <a:xfrm>
              <a:off x="0" y="1377941"/>
              <a:ext cx="9914847" cy="687961"/>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Corbel"/>
                <a:buNone/>
              </a:pPr>
              <a:r>
                <a:rPr lang="en-US" sz="1900">
                  <a:solidFill>
                    <a:schemeClr val="dk1"/>
                  </a:solidFill>
                  <a:latin typeface="Corbel"/>
                  <a:ea typeface="Corbel"/>
                  <a:cs typeface="Corbel"/>
                  <a:sym typeface="Corbel"/>
                </a:rPr>
                <a:t>S</a:t>
              </a:r>
              <a:r>
                <a:rPr lang="en-US" sz="1900">
                  <a:solidFill>
                    <a:schemeClr val="dk1"/>
                  </a:solidFill>
                  <a:latin typeface="Times New Roman"/>
                  <a:ea typeface="Times New Roman"/>
                  <a:cs typeface="Times New Roman"/>
                  <a:sym typeface="Times New Roman"/>
                </a:rPr>
                <a:t>tudents can have laboratory-like learning experience without being present in the laboratory.</a:t>
              </a:r>
              <a:endParaRPr/>
            </a:p>
          </p:txBody>
        </p:sp>
        <p:cxnSp>
          <p:nvCxnSpPr>
            <p:cNvPr id="883" name="Google Shape;883;p50"/>
            <p:cNvCxnSpPr/>
            <p:nvPr/>
          </p:nvCxnSpPr>
          <p:spPr>
            <a:xfrm>
              <a:off x="0" y="2065902"/>
              <a:ext cx="9914847" cy="0"/>
            </a:xfrm>
            <a:prstGeom prst="straightConnector1">
              <a:avLst/>
            </a:prstGeom>
            <a:solidFill>
              <a:srgbClr val="D357DC"/>
            </a:solidFill>
            <a:ln cap="rnd" cmpd="sng" w="15875">
              <a:solidFill>
                <a:srgbClr val="D357DC"/>
              </a:solidFill>
              <a:prstDash val="solid"/>
              <a:round/>
              <a:headEnd len="sm" w="sm" type="none"/>
              <a:tailEnd len="sm" w="sm" type="none"/>
            </a:ln>
          </p:spPr>
        </p:cxnSp>
        <p:sp>
          <p:nvSpPr>
            <p:cNvPr id="884" name="Google Shape;884;p50"/>
            <p:cNvSpPr/>
            <p:nvPr/>
          </p:nvSpPr>
          <p:spPr>
            <a:xfrm>
              <a:off x="0" y="2065903"/>
              <a:ext cx="9914847" cy="6879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0"/>
            <p:cNvSpPr txBox="1"/>
            <p:nvPr/>
          </p:nvSpPr>
          <p:spPr>
            <a:xfrm>
              <a:off x="0" y="2065903"/>
              <a:ext cx="9914847" cy="687961"/>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Times New Roman"/>
                <a:buNone/>
              </a:pPr>
              <a:r>
                <a:rPr lang="en-US" sz="1900">
                  <a:solidFill>
                    <a:schemeClr val="dk1"/>
                  </a:solidFill>
                  <a:latin typeface="Times New Roman"/>
                  <a:ea typeface="Times New Roman"/>
                  <a:cs typeface="Times New Roman"/>
                  <a:sym typeface="Times New Roman"/>
                </a:rPr>
                <a:t>3D models used in this application are reusable.</a:t>
              </a:r>
              <a:endParaRPr/>
            </a:p>
          </p:txBody>
        </p:sp>
        <p:cxnSp>
          <p:nvCxnSpPr>
            <p:cNvPr id="886" name="Google Shape;886;p50"/>
            <p:cNvCxnSpPr/>
            <p:nvPr/>
          </p:nvCxnSpPr>
          <p:spPr>
            <a:xfrm>
              <a:off x="0" y="2753864"/>
              <a:ext cx="9914847" cy="0"/>
            </a:xfrm>
            <a:prstGeom prst="straightConnector1">
              <a:avLst/>
            </a:prstGeom>
            <a:solidFill>
              <a:srgbClr val="BA5DDE"/>
            </a:solidFill>
            <a:ln cap="rnd" cmpd="sng" w="15875">
              <a:solidFill>
                <a:srgbClr val="BA5DDE"/>
              </a:solidFill>
              <a:prstDash val="solid"/>
              <a:round/>
              <a:headEnd len="sm" w="sm" type="none"/>
              <a:tailEnd len="sm" w="sm" type="none"/>
            </a:ln>
          </p:spPr>
        </p:cxnSp>
        <p:sp>
          <p:nvSpPr>
            <p:cNvPr id="887" name="Google Shape;887;p50"/>
            <p:cNvSpPr/>
            <p:nvPr/>
          </p:nvSpPr>
          <p:spPr>
            <a:xfrm>
              <a:off x="0" y="2753864"/>
              <a:ext cx="9914847" cy="6879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0"/>
            <p:cNvSpPr txBox="1"/>
            <p:nvPr/>
          </p:nvSpPr>
          <p:spPr>
            <a:xfrm>
              <a:off x="0" y="2753864"/>
              <a:ext cx="9914847" cy="687961"/>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Times New Roman"/>
                <a:buNone/>
              </a:pPr>
              <a:r>
                <a:rPr lang="en-US" sz="1900">
                  <a:solidFill>
                    <a:schemeClr val="dk1"/>
                  </a:solidFill>
                  <a:latin typeface="Times New Roman"/>
                  <a:ea typeface="Times New Roman"/>
                  <a:cs typeface="Times New Roman"/>
                  <a:sym typeface="Times New Roman"/>
                </a:rPr>
                <a:t> This application is easy to install, needs no internet connection. </a:t>
              </a:r>
              <a:endParaRPr/>
            </a:p>
          </p:txBody>
        </p:sp>
        <p:cxnSp>
          <p:nvCxnSpPr>
            <p:cNvPr id="889" name="Google Shape;889;p50"/>
            <p:cNvCxnSpPr/>
            <p:nvPr/>
          </p:nvCxnSpPr>
          <p:spPr>
            <a:xfrm>
              <a:off x="0" y="3441826"/>
              <a:ext cx="9914847" cy="0"/>
            </a:xfrm>
            <a:prstGeom prst="straightConnector1">
              <a:avLst/>
            </a:prstGeom>
            <a:solidFill>
              <a:srgbClr val="A564E0"/>
            </a:solidFill>
            <a:ln cap="rnd" cmpd="sng" w="15875">
              <a:solidFill>
                <a:srgbClr val="A564E0"/>
              </a:solidFill>
              <a:prstDash val="solid"/>
              <a:round/>
              <a:headEnd len="sm" w="sm" type="none"/>
              <a:tailEnd len="sm" w="sm" type="none"/>
            </a:ln>
          </p:spPr>
        </p:cxnSp>
        <p:sp>
          <p:nvSpPr>
            <p:cNvPr id="890" name="Google Shape;890;p50"/>
            <p:cNvSpPr/>
            <p:nvPr/>
          </p:nvSpPr>
          <p:spPr>
            <a:xfrm>
              <a:off x="0" y="3441826"/>
              <a:ext cx="9914847" cy="68796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0"/>
            <p:cNvSpPr txBox="1"/>
            <p:nvPr/>
          </p:nvSpPr>
          <p:spPr>
            <a:xfrm>
              <a:off x="0" y="3441826"/>
              <a:ext cx="9914847" cy="687961"/>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dk1"/>
                </a:buClr>
                <a:buSzPts val="1900"/>
                <a:buFont typeface="Times New Roman"/>
                <a:buNone/>
              </a:pPr>
              <a:r>
                <a:rPr lang="en-US" sz="1900">
                  <a:solidFill>
                    <a:schemeClr val="dk1"/>
                  </a:solidFill>
                  <a:latin typeface="Times New Roman"/>
                  <a:ea typeface="Times New Roman"/>
                  <a:cs typeface="Times New Roman"/>
                  <a:sym typeface="Times New Roman"/>
                </a:rPr>
                <a:t>Implementing this project in education will not only make learning fun, interactive, accessible but also reduce cost and complexity.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5"/>
          <p:cNvSpPr txBox="1"/>
          <p:nvPr>
            <p:ph type="title"/>
          </p:nvPr>
        </p:nvSpPr>
        <p:spPr>
          <a:xfrm>
            <a:off x="966726" y="1254077"/>
            <a:ext cx="3333495" cy="1504335"/>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3000"/>
              <a:buFont typeface="Times New Roman"/>
              <a:buNone/>
            </a:pPr>
            <a:r>
              <a:rPr b="1" lang="en-US" sz="3000">
                <a:latin typeface="Times New Roman"/>
                <a:ea typeface="Times New Roman"/>
                <a:cs typeface="Times New Roman"/>
                <a:sym typeface="Times New Roman"/>
              </a:rPr>
              <a:t>Fields of AR</a:t>
            </a:r>
            <a:endParaRPr sz="3000">
              <a:latin typeface="Times New Roman"/>
              <a:ea typeface="Times New Roman"/>
              <a:cs typeface="Times New Roman"/>
              <a:sym typeface="Times New Roman"/>
            </a:endParaRPr>
          </a:p>
        </p:txBody>
      </p:sp>
      <p:sp>
        <p:nvSpPr>
          <p:cNvPr id="236" name="Google Shape;236;p5"/>
          <p:cNvSpPr txBox="1"/>
          <p:nvPr>
            <p:ph idx="1" type="body"/>
          </p:nvPr>
        </p:nvSpPr>
        <p:spPr>
          <a:xfrm>
            <a:off x="1484312" y="2235678"/>
            <a:ext cx="3879834" cy="3124201"/>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2320"/>
              <a:buNone/>
            </a:pPr>
            <a:r>
              <a:t/>
            </a:r>
            <a:endParaRPr b="1" sz="1600"/>
          </a:p>
          <a:p>
            <a:pPr indent="-285750" lvl="0" marL="285750" rtl="0" algn="l">
              <a:spcBef>
                <a:spcPts val="1000"/>
              </a:spcBef>
              <a:spcAft>
                <a:spcPts val="0"/>
              </a:spcAft>
              <a:buClr>
                <a:srgbClr val="1287C3"/>
              </a:buClr>
              <a:buSzPts val="2900"/>
              <a:buChar char="•"/>
            </a:pPr>
            <a:r>
              <a:rPr lang="en-US" sz="2000">
                <a:latin typeface="Times New Roman"/>
                <a:ea typeface="Times New Roman"/>
                <a:cs typeface="Times New Roman"/>
                <a:sym typeface="Times New Roman"/>
              </a:rPr>
              <a:t>Education</a:t>
            </a:r>
            <a:endParaRPr/>
          </a:p>
          <a:p>
            <a:pPr indent="-285750" lvl="0" marL="285750" rtl="0" algn="l">
              <a:spcBef>
                <a:spcPts val="1000"/>
              </a:spcBef>
              <a:spcAft>
                <a:spcPts val="0"/>
              </a:spcAft>
              <a:buClr>
                <a:srgbClr val="1287C3"/>
              </a:buClr>
              <a:buSzPts val="2900"/>
              <a:buChar char="•"/>
            </a:pPr>
            <a:r>
              <a:rPr lang="en-US" sz="2000">
                <a:latin typeface="Times New Roman"/>
                <a:ea typeface="Times New Roman"/>
                <a:cs typeface="Times New Roman"/>
                <a:sym typeface="Times New Roman"/>
              </a:rPr>
              <a:t>Healthcare</a:t>
            </a:r>
            <a:endParaRPr/>
          </a:p>
          <a:p>
            <a:pPr indent="-285750" lvl="0" marL="285750" rtl="0" algn="l">
              <a:spcBef>
                <a:spcPts val="1000"/>
              </a:spcBef>
              <a:spcAft>
                <a:spcPts val="0"/>
              </a:spcAft>
              <a:buClr>
                <a:srgbClr val="1287C3"/>
              </a:buClr>
              <a:buSzPts val="2900"/>
              <a:buChar char="•"/>
            </a:pPr>
            <a:r>
              <a:rPr lang="en-US" sz="2000">
                <a:latin typeface="Times New Roman"/>
                <a:ea typeface="Times New Roman"/>
                <a:cs typeface="Times New Roman"/>
                <a:sym typeface="Times New Roman"/>
              </a:rPr>
              <a:t>Automotive</a:t>
            </a:r>
            <a:endParaRPr sz="2000">
              <a:latin typeface="Times New Roman"/>
              <a:ea typeface="Times New Roman"/>
              <a:cs typeface="Times New Roman"/>
              <a:sym typeface="Times New Roman"/>
            </a:endParaRPr>
          </a:p>
          <a:p>
            <a:pPr indent="-285750" lvl="0" marL="285750" rtl="0" algn="l">
              <a:spcBef>
                <a:spcPts val="1000"/>
              </a:spcBef>
              <a:spcAft>
                <a:spcPts val="0"/>
              </a:spcAft>
              <a:buClr>
                <a:srgbClr val="1287C3"/>
              </a:buClr>
              <a:buSzPts val="2900"/>
              <a:buChar char="•"/>
            </a:pPr>
            <a:r>
              <a:rPr lang="en-US" sz="2000">
                <a:latin typeface="Times New Roman"/>
                <a:ea typeface="Times New Roman"/>
                <a:cs typeface="Times New Roman"/>
                <a:sym typeface="Times New Roman"/>
              </a:rPr>
              <a:t>Manufacturing</a:t>
            </a:r>
            <a:endParaRPr/>
          </a:p>
          <a:p>
            <a:pPr indent="-285750" lvl="0" marL="285750" rtl="0" algn="l">
              <a:spcBef>
                <a:spcPts val="1000"/>
              </a:spcBef>
              <a:spcAft>
                <a:spcPts val="0"/>
              </a:spcAft>
              <a:buClr>
                <a:srgbClr val="1287C3"/>
              </a:buClr>
              <a:buSzPts val="2900"/>
              <a:buChar char="•"/>
            </a:pPr>
            <a:r>
              <a:rPr lang="en-US" sz="2000">
                <a:latin typeface="Times New Roman"/>
                <a:ea typeface="Times New Roman"/>
                <a:cs typeface="Times New Roman"/>
                <a:sym typeface="Times New Roman"/>
              </a:rPr>
              <a:t>Gaming</a:t>
            </a:r>
            <a:endParaRPr sz="2000">
              <a:latin typeface="Times New Roman"/>
              <a:ea typeface="Times New Roman"/>
              <a:cs typeface="Times New Roman"/>
              <a:sym typeface="Times New Roman"/>
            </a:endParaRPr>
          </a:p>
          <a:p>
            <a:pPr indent="-285750" lvl="0" marL="285750" rtl="0" algn="l">
              <a:spcBef>
                <a:spcPts val="1000"/>
              </a:spcBef>
              <a:spcAft>
                <a:spcPts val="0"/>
              </a:spcAft>
              <a:buClr>
                <a:srgbClr val="1287C3"/>
              </a:buClr>
              <a:buSzPts val="2900"/>
              <a:buChar char="•"/>
            </a:pPr>
            <a:r>
              <a:rPr lang="en-US" sz="2000">
                <a:latin typeface="Times New Roman"/>
                <a:ea typeface="Times New Roman"/>
                <a:cs typeface="Times New Roman"/>
                <a:sym typeface="Times New Roman"/>
              </a:rPr>
              <a:t>Fashion &amp; Beauty Industry</a:t>
            </a:r>
            <a:endParaRPr sz="2000">
              <a:latin typeface="Times New Roman"/>
              <a:ea typeface="Times New Roman"/>
              <a:cs typeface="Times New Roman"/>
              <a:sym typeface="Times New Roman"/>
            </a:endParaRPr>
          </a:p>
          <a:p>
            <a:pPr indent="-138430" lvl="0" marL="285750" rtl="0" algn="l">
              <a:spcBef>
                <a:spcPts val="920"/>
              </a:spcBef>
              <a:spcAft>
                <a:spcPts val="0"/>
              </a:spcAft>
              <a:buClr>
                <a:srgbClr val="1287C3"/>
              </a:buClr>
              <a:buSzPts val="2320"/>
              <a:buNone/>
            </a:pPr>
            <a:r>
              <a:t/>
            </a:r>
            <a:endParaRPr sz="1600">
              <a:latin typeface="Times New Roman"/>
              <a:ea typeface="Times New Roman"/>
              <a:cs typeface="Times New Roman"/>
              <a:sym typeface="Times New Roman"/>
            </a:endParaRPr>
          </a:p>
        </p:txBody>
      </p:sp>
      <p:pic>
        <p:nvPicPr>
          <p:cNvPr descr="Graphical user interface, diagram, application&#10;&#10;Description automatically generated" id="237" name="Google Shape;237;p5"/>
          <p:cNvPicPr preferRelativeResize="0"/>
          <p:nvPr/>
        </p:nvPicPr>
        <p:blipFill rotWithShape="1">
          <a:blip r:embed="rId4">
            <a:alphaModFix/>
          </a:blip>
          <a:srcRect b="0" l="0" r="0" t="3432"/>
          <a:stretch/>
        </p:blipFill>
        <p:spPr>
          <a:xfrm>
            <a:off x="5607090" y="1500169"/>
            <a:ext cx="6240990" cy="3510574"/>
          </a:xfrm>
          <a:prstGeom prst="roundRect">
            <a:avLst>
              <a:gd fmla="val 4380" name="adj"/>
            </a:avLst>
          </a:prstGeom>
          <a:noFill/>
          <a:ln cap="flat" cmpd="sng" w="38100">
            <a:solidFill>
              <a:schemeClr val="lt2"/>
            </a:solidFill>
            <a:prstDash val="solid"/>
            <a:round/>
            <a:headEnd len="sm" w="sm" type="none"/>
            <a:tailEnd len="sm" w="sm" type="none"/>
          </a:ln>
        </p:spPr>
      </p:pic>
      <p:sp>
        <p:nvSpPr>
          <p:cNvPr id="238" name="Google Shape;238;p5"/>
          <p:cNvSpPr txBox="1"/>
          <p:nvPr>
            <p:ph idx="12" type="sldNum"/>
          </p:nvPr>
        </p:nvSpPr>
        <p:spPr>
          <a:xfrm>
            <a:off x="10951856" y="586713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5" name="Shape 895"/>
        <p:cNvGrpSpPr/>
        <p:nvPr/>
      </p:nvGrpSpPr>
      <p:grpSpPr>
        <a:xfrm>
          <a:off x="0" y="0"/>
          <a:ext cx="0" cy="0"/>
          <a:chOff x="0" y="0"/>
          <a:chExt cx="0" cy="0"/>
        </a:xfrm>
      </p:grpSpPr>
      <p:sp>
        <p:nvSpPr>
          <p:cNvPr id="896" name="Google Shape;896;p51"/>
          <p:cNvSpPr txBox="1"/>
          <p:nvPr>
            <p:ph type="title"/>
          </p:nvPr>
        </p:nvSpPr>
        <p:spPr>
          <a:xfrm>
            <a:off x="1484311" y="917150"/>
            <a:ext cx="10018800" cy="11853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5000"/>
              <a:buFont typeface="Times New Roman"/>
              <a:buNone/>
            </a:pPr>
            <a:r>
              <a:rPr b="1" lang="en-US" sz="5000">
                <a:latin typeface="Times New Roman"/>
                <a:ea typeface="Times New Roman"/>
                <a:cs typeface="Times New Roman"/>
                <a:sym typeface="Times New Roman"/>
              </a:rPr>
              <a:t>FUTURE SCOPES</a:t>
            </a:r>
            <a:endParaRPr sz="5000">
              <a:latin typeface="Times New Roman"/>
              <a:ea typeface="Times New Roman"/>
              <a:cs typeface="Times New Roman"/>
              <a:sym typeface="Times New Roman"/>
            </a:endParaRPr>
          </a:p>
        </p:txBody>
      </p:sp>
      <p:sp>
        <p:nvSpPr>
          <p:cNvPr id="897" name="Google Shape;897;p51"/>
          <p:cNvSpPr txBox="1"/>
          <p:nvPr>
            <p:ph idx="1" type="body"/>
          </p:nvPr>
        </p:nvSpPr>
        <p:spPr>
          <a:xfrm>
            <a:off x="1484311" y="1998133"/>
            <a:ext cx="6855356" cy="3793067"/>
          </a:xfrm>
          <a:prstGeom prst="rect">
            <a:avLst/>
          </a:prstGeom>
          <a:noFill/>
          <a:ln>
            <a:noFill/>
          </a:ln>
        </p:spPr>
        <p:txBody>
          <a:bodyPr anchorCtr="0" anchor="ctr" bIns="45700" lIns="91425" spcFirstLastPara="1" rIns="91425" wrap="square" tIns="45700">
            <a:normAutofit/>
          </a:bodyPr>
          <a:lstStyle/>
          <a:p>
            <a:pPr indent="-285750" lvl="0" marL="285750" rtl="0" algn="just">
              <a:spcBef>
                <a:spcPts val="0"/>
              </a:spcBef>
              <a:spcAft>
                <a:spcPts val="0"/>
              </a:spcAft>
              <a:buSzPts val="2900"/>
              <a:buChar char="•"/>
            </a:pPr>
            <a:r>
              <a:rPr lang="en-US" sz="2000">
                <a:latin typeface="Times New Roman"/>
                <a:ea typeface="Times New Roman"/>
                <a:cs typeface="Times New Roman"/>
                <a:sym typeface="Times New Roman"/>
              </a:rPr>
              <a:t>Many complex topics such as microwave engineering, optical fiber, satellite communication, digital signal processing etc. can be made easy and understandable using AR. </a:t>
            </a:r>
            <a:endParaRPr sz="2000"/>
          </a:p>
          <a:p>
            <a:pPr indent="-285750" lvl="0" marL="285750" rtl="0" algn="just">
              <a:spcBef>
                <a:spcPts val="1000"/>
              </a:spcBef>
              <a:spcAft>
                <a:spcPts val="0"/>
              </a:spcAft>
              <a:buSzPts val="2900"/>
              <a:buChar char="•"/>
            </a:pPr>
            <a:r>
              <a:rPr lang="en-US" sz="2000">
                <a:latin typeface="Times New Roman"/>
                <a:ea typeface="Times New Roman"/>
                <a:cs typeface="Times New Roman"/>
                <a:sym typeface="Times New Roman"/>
              </a:rPr>
              <a:t>Steps can be taken to develop virtual labs to use before relevant real laboratory experiments. </a:t>
            </a:r>
            <a:endParaRPr/>
          </a:p>
          <a:p>
            <a:pPr indent="-285750" lvl="0" marL="285750" rtl="0" algn="just">
              <a:spcBef>
                <a:spcPts val="1080"/>
              </a:spcBef>
              <a:spcAft>
                <a:spcPts val="0"/>
              </a:spcAft>
              <a:buSzPts val="2900"/>
              <a:buChar char="•"/>
            </a:pPr>
            <a:r>
              <a:rPr lang="en-US" sz="2000">
                <a:latin typeface="Times New Roman"/>
                <a:ea typeface="Times New Roman"/>
                <a:cs typeface="Times New Roman"/>
                <a:sym typeface="Times New Roman"/>
              </a:rPr>
              <a:t>Other hardware devices, like projector, AR base head mounted display can be used for this project which will give the students more lively experience</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pic>
        <p:nvPicPr>
          <p:cNvPr id="898" name="Google Shape;898;p51"/>
          <p:cNvPicPr preferRelativeResize="0"/>
          <p:nvPr/>
        </p:nvPicPr>
        <p:blipFill rotWithShape="1">
          <a:blip r:embed="rId4">
            <a:alphaModFix/>
          </a:blip>
          <a:srcRect b="-3" l="0" r="3480" t="0"/>
          <a:stretch/>
        </p:blipFill>
        <p:spPr>
          <a:xfrm>
            <a:off x="8785907" y="2591876"/>
            <a:ext cx="2717116" cy="2604027"/>
          </a:xfrm>
          <a:prstGeom prst="roundRect">
            <a:avLst>
              <a:gd fmla="val 4380" name="adj"/>
            </a:avLst>
          </a:prstGeom>
          <a:noFill/>
          <a:ln cap="flat" cmpd="sng" w="38100">
            <a:solidFill>
              <a:schemeClr val="lt2"/>
            </a:solidFill>
            <a:prstDash val="solid"/>
            <a:round/>
            <a:headEnd len="sm" w="sm" type="none"/>
            <a:tailEnd len="sm" w="sm" type="none"/>
          </a:ln>
        </p:spPr>
      </p:pic>
      <p:sp>
        <p:nvSpPr>
          <p:cNvPr id="899" name="Google Shape;899;p51"/>
          <p:cNvSpPr txBox="1"/>
          <p:nvPr>
            <p:ph idx="12" type="sldNum"/>
          </p:nvPr>
        </p:nvSpPr>
        <p:spPr>
          <a:xfrm>
            <a:off x="11052498" y="6125923"/>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3" name="Shape 903"/>
        <p:cNvGrpSpPr/>
        <p:nvPr/>
      </p:nvGrpSpPr>
      <p:grpSpPr>
        <a:xfrm>
          <a:off x="0" y="0"/>
          <a:ext cx="0" cy="0"/>
          <a:chOff x="0" y="0"/>
          <a:chExt cx="0" cy="0"/>
        </a:xfrm>
      </p:grpSpPr>
      <p:sp>
        <p:nvSpPr>
          <p:cNvPr id="904" name="Google Shape;904;p52"/>
          <p:cNvSpPr/>
          <p:nvPr/>
        </p:nvSpPr>
        <p:spPr>
          <a:xfrm>
            <a:off x="99175"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grpSp>
        <p:nvGrpSpPr>
          <p:cNvPr id="905" name="Google Shape;905;p52"/>
          <p:cNvGrpSpPr/>
          <p:nvPr/>
        </p:nvGrpSpPr>
        <p:grpSpPr>
          <a:xfrm>
            <a:off x="1087455" y="0"/>
            <a:ext cx="5014912" cy="6862763"/>
            <a:chOff x="2928938" y="-4763"/>
            <a:chExt cx="5014912" cy="6862763"/>
          </a:xfrm>
        </p:grpSpPr>
        <p:sp>
          <p:nvSpPr>
            <p:cNvPr id="906" name="Google Shape;906;p52"/>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rgbClr val="1186C3"/>
            </a:solidFill>
            <a:ln>
              <a:noFill/>
            </a:ln>
          </p:spPr>
        </p:sp>
        <p:sp>
          <p:nvSpPr>
            <p:cNvPr id="907" name="Google Shape;907;p52"/>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908" name="Google Shape;908;p52"/>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909" name="Google Shape;909;p52"/>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910" name="Google Shape;910;p52"/>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911" name="Google Shape;911;p52"/>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912" name="Google Shape;912;p52"/>
          <p:cNvSpPr/>
          <p:nvPr/>
        </p:nvSpPr>
        <p:spPr>
          <a:xfrm>
            <a:off x="347025" y="297450"/>
            <a:ext cx="11654700" cy="6220500"/>
          </a:xfrm>
          <a:prstGeom prst="rect">
            <a:avLst/>
          </a:prstGeom>
          <a:solidFill>
            <a:schemeClr val="dk2"/>
          </a:solidFill>
          <a:ln cap="sq" cmpd="sng" w="9525">
            <a:solidFill>
              <a:schemeClr val="dk1"/>
            </a:solidFill>
            <a:prstDash val="solid"/>
            <a:miter lim="800000"/>
            <a:headEnd len="sm" w="sm" type="none"/>
            <a:tailEnd len="sm" w="sm" type="none"/>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13" name="Google Shape;913;p52"/>
          <p:cNvSpPr txBox="1"/>
          <p:nvPr>
            <p:ph type="title"/>
          </p:nvPr>
        </p:nvSpPr>
        <p:spPr>
          <a:xfrm>
            <a:off x="99178" y="1501992"/>
            <a:ext cx="4439400" cy="4334400"/>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000"/>
              <a:buFont typeface="Times New Roman"/>
              <a:buNone/>
            </a:pPr>
            <a:r>
              <a:rPr b="1" lang="en-US">
                <a:latin typeface="Times New Roman"/>
                <a:ea typeface="Times New Roman"/>
                <a:cs typeface="Times New Roman"/>
                <a:sym typeface="Times New Roman"/>
              </a:rPr>
              <a:t>REFERENCES</a:t>
            </a:r>
            <a:br>
              <a:rPr b="1" lang="en-US" sz="5000">
                <a:latin typeface="Times New Roman"/>
                <a:ea typeface="Times New Roman"/>
                <a:cs typeface="Times New Roman"/>
                <a:sym typeface="Times New Roman"/>
              </a:rPr>
            </a:br>
            <a:endParaRPr b="1" sz="3000"/>
          </a:p>
        </p:txBody>
      </p:sp>
      <p:cxnSp>
        <p:nvCxnSpPr>
          <p:cNvPr id="914" name="Google Shape;914;p52"/>
          <p:cNvCxnSpPr/>
          <p:nvPr/>
        </p:nvCxnSpPr>
        <p:spPr>
          <a:xfrm>
            <a:off x="4654295" y="1920240"/>
            <a:ext cx="0" cy="3017520"/>
          </a:xfrm>
          <a:prstGeom prst="straightConnector1">
            <a:avLst/>
          </a:prstGeom>
          <a:noFill/>
          <a:ln cap="flat" cmpd="sng" w="15875">
            <a:solidFill>
              <a:schemeClr val="lt1"/>
            </a:solidFill>
            <a:prstDash val="solid"/>
            <a:round/>
            <a:headEnd len="sm" w="sm" type="none"/>
            <a:tailEnd len="sm" w="sm" type="none"/>
          </a:ln>
        </p:spPr>
      </p:cxnSp>
      <p:sp>
        <p:nvSpPr>
          <p:cNvPr id="915" name="Google Shape;915;p52"/>
          <p:cNvSpPr txBox="1"/>
          <p:nvPr>
            <p:ph idx="12" type="sldNum"/>
          </p:nvPr>
        </p:nvSpPr>
        <p:spPr>
          <a:xfrm>
            <a:off x="10899341" y="6204888"/>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916" name="Google Shape;916;p52"/>
          <p:cNvSpPr txBox="1"/>
          <p:nvPr>
            <p:ph idx="1" type="body"/>
          </p:nvPr>
        </p:nvSpPr>
        <p:spPr>
          <a:xfrm>
            <a:off x="4346575" y="1836975"/>
            <a:ext cx="7502100" cy="5024400"/>
          </a:xfrm>
          <a:prstGeom prst="rect">
            <a:avLst/>
          </a:prstGeom>
          <a:noFill/>
          <a:ln>
            <a:noFill/>
          </a:ln>
        </p:spPr>
        <p:txBody>
          <a:bodyPr anchorCtr="0" anchor="ctr" bIns="45700" lIns="91425" spcFirstLastPara="1" rIns="91425" wrap="square" tIns="45700">
            <a:noAutofit/>
          </a:bodyPr>
          <a:lstStyle/>
          <a:p>
            <a:pPr indent="-457200" lvl="0" marL="457200" rtl="0" algn="just">
              <a:lnSpc>
                <a:spcPct val="90000"/>
              </a:lnSpc>
              <a:spcBef>
                <a:spcPts val="0"/>
              </a:spcBef>
              <a:spcAft>
                <a:spcPts val="0"/>
              </a:spcAft>
              <a:buClr>
                <a:srgbClr val="1287C3"/>
              </a:buClr>
              <a:buSzPts val="2610"/>
              <a:buAutoNum type="arabicPeriod"/>
            </a:pPr>
            <a:r>
              <a:rPr lang="en-US" sz="1800">
                <a:latin typeface="Times New Roman"/>
                <a:ea typeface="Times New Roman"/>
                <a:cs typeface="Times New Roman"/>
                <a:sym typeface="Times New Roman"/>
              </a:rPr>
              <a:t>Hovhannes Mayilyan, "Implementation of Augmented Reality Globe in Teaching-Learning Environment", IEEE Conference on Multimedia Information Processing and Retrieval (MIPR), 2019.</a:t>
            </a:r>
            <a:endParaRPr sz="1800">
              <a:latin typeface="Times New Roman"/>
              <a:ea typeface="Times New Roman"/>
              <a:cs typeface="Times New Roman"/>
              <a:sym typeface="Times New Roman"/>
            </a:endParaRPr>
          </a:p>
          <a:p>
            <a:pPr indent="-457200" lvl="0" marL="457200" rtl="0" algn="just">
              <a:lnSpc>
                <a:spcPct val="90000"/>
              </a:lnSpc>
              <a:spcBef>
                <a:spcPts val="960"/>
              </a:spcBef>
              <a:spcAft>
                <a:spcPts val="0"/>
              </a:spcAft>
              <a:buClr>
                <a:srgbClr val="1287C3"/>
              </a:buClr>
              <a:buSzPts val="2610"/>
              <a:buAutoNum type="arabicPeriod"/>
            </a:pPr>
            <a:r>
              <a:rPr lang="en-US" sz="1800">
                <a:latin typeface="Times New Roman"/>
                <a:ea typeface="Times New Roman"/>
                <a:cs typeface="Times New Roman"/>
                <a:sym typeface="Times New Roman"/>
              </a:rPr>
              <a:t>P. Chen, X. Liu, W. Cheng and R. Huang, ‘‘A review of using Augmented Reality in Education from 2011 to 2016,’’ Lecture Notes in Educational Technology, Springer Science+Business Media, 2017.</a:t>
            </a:r>
            <a:endParaRPr sz="1800"/>
          </a:p>
          <a:p>
            <a:pPr indent="-457200" lvl="0" marL="457200" rtl="0" algn="just">
              <a:lnSpc>
                <a:spcPct val="90000"/>
              </a:lnSpc>
              <a:spcBef>
                <a:spcPts val="960"/>
              </a:spcBef>
              <a:spcAft>
                <a:spcPts val="0"/>
              </a:spcAft>
              <a:buClr>
                <a:srgbClr val="1287C3"/>
              </a:buClr>
              <a:buSzPts val="2610"/>
              <a:buAutoNum type="arabicPeriod"/>
            </a:pPr>
            <a:r>
              <a:rPr lang="en-US" sz="1800">
                <a:latin typeface="Times New Roman"/>
                <a:ea typeface="Times New Roman"/>
                <a:cs typeface="Times New Roman"/>
                <a:sym typeface="Times New Roman"/>
              </a:rPr>
              <a:t>Antonio Cazzolla, Rosa Lanzilotti, Teresa Roselli, Veronica Rossano, "Augmented Reality to support education in Industry 4.0," 18th International Conference on Information Technology Based Higher Education and Training (ITHET), 2019.</a:t>
            </a:r>
            <a:endParaRPr sz="1800">
              <a:latin typeface="Times New Roman"/>
              <a:ea typeface="Times New Roman"/>
              <a:cs typeface="Times New Roman"/>
              <a:sym typeface="Times New Roman"/>
            </a:endParaRPr>
          </a:p>
          <a:p>
            <a:pPr indent="-457200" lvl="0" marL="457200" rtl="0" algn="just">
              <a:lnSpc>
                <a:spcPct val="90000"/>
              </a:lnSpc>
              <a:spcBef>
                <a:spcPts val="960"/>
              </a:spcBef>
              <a:spcAft>
                <a:spcPts val="0"/>
              </a:spcAft>
              <a:buClr>
                <a:srgbClr val="1287C3"/>
              </a:buClr>
              <a:buSzPts val="2610"/>
              <a:buAutoNum type="arabicPeriod"/>
            </a:pPr>
            <a:r>
              <a:rPr lang="en-US" sz="1800">
                <a:latin typeface="Times New Roman"/>
                <a:ea typeface="Times New Roman"/>
                <a:cs typeface="Times New Roman"/>
                <a:sym typeface="Times New Roman"/>
              </a:rPr>
              <a:t>Malek El Kouzi, Abdihakim Mao, Diego Zambran0, "An Educational Augmented Reality Application for Elementary School Students Focusing on the Human Skeletal System," IEEE Conference on Virtual Reality and 3D User Interfaces (VR), 2019.</a:t>
            </a:r>
            <a:endParaRPr sz="1800">
              <a:latin typeface="Times New Roman"/>
              <a:ea typeface="Times New Roman"/>
              <a:cs typeface="Times New Roman"/>
              <a:sym typeface="Times New Roman"/>
            </a:endParaRPr>
          </a:p>
          <a:p>
            <a:pPr indent="-138430" lvl="0" marL="285750" rtl="0" algn="l">
              <a:lnSpc>
                <a:spcPct val="90000"/>
              </a:lnSpc>
              <a:spcBef>
                <a:spcPts val="920"/>
              </a:spcBef>
              <a:spcAft>
                <a:spcPts val="0"/>
              </a:spcAft>
              <a:buClr>
                <a:srgbClr val="1287C3"/>
              </a:buClr>
              <a:buSzPts val="2320"/>
              <a:buNone/>
            </a:pPr>
            <a:r>
              <a:t/>
            </a:r>
            <a:endParaRPr sz="1600">
              <a:latin typeface="Corbel"/>
              <a:ea typeface="Corbel"/>
              <a:cs typeface="Corbel"/>
              <a:sym typeface="Corbel"/>
            </a:endParaRPr>
          </a:p>
          <a:p>
            <a:pPr indent="-138430" lvl="0" marL="285750" rtl="0" algn="l">
              <a:lnSpc>
                <a:spcPct val="90000"/>
              </a:lnSpc>
              <a:spcBef>
                <a:spcPts val="920"/>
              </a:spcBef>
              <a:spcAft>
                <a:spcPts val="0"/>
              </a:spcAft>
              <a:buClr>
                <a:srgbClr val="1287C3"/>
              </a:buClr>
              <a:buSzPts val="2320"/>
              <a:buNone/>
            </a:pPr>
            <a:r>
              <a:t/>
            </a:r>
            <a:endParaRPr sz="1600">
              <a:latin typeface="Times New Roman"/>
              <a:ea typeface="Times New Roman"/>
              <a:cs typeface="Times New Roman"/>
              <a:sym typeface="Times New Roman"/>
            </a:endParaRPr>
          </a:p>
          <a:p>
            <a:pPr indent="-138430" lvl="0" marL="285750" rtl="0" algn="l">
              <a:lnSpc>
                <a:spcPct val="90000"/>
              </a:lnSpc>
              <a:spcBef>
                <a:spcPts val="920"/>
              </a:spcBef>
              <a:spcAft>
                <a:spcPts val="0"/>
              </a:spcAft>
              <a:buClr>
                <a:srgbClr val="1287C3"/>
              </a:buClr>
              <a:buSzPts val="2320"/>
              <a:buNone/>
            </a:pPr>
            <a:r>
              <a:t/>
            </a:r>
            <a:endParaRPr sz="1600">
              <a:latin typeface="Times New Roman"/>
              <a:ea typeface="Times New Roman"/>
              <a:cs typeface="Times New Roman"/>
              <a:sym typeface="Times New Roman"/>
            </a:endParaRPr>
          </a:p>
          <a:p>
            <a:pPr indent="-138430" lvl="0" marL="285750" rtl="0" algn="l">
              <a:lnSpc>
                <a:spcPct val="90000"/>
              </a:lnSpc>
              <a:spcBef>
                <a:spcPts val="920"/>
              </a:spcBef>
              <a:spcAft>
                <a:spcPts val="0"/>
              </a:spcAft>
              <a:buClr>
                <a:srgbClr val="1287C3"/>
              </a:buClr>
              <a:buSzPts val="2320"/>
              <a:buNone/>
            </a:pPr>
            <a:r>
              <a:t/>
            </a:r>
            <a:endParaRPr sz="1600">
              <a:latin typeface="Times New Roman"/>
              <a:ea typeface="Times New Roman"/>
              <a:cs typeface="Times New Roman"/>
              <a:sym typeface="Times New Roman"/>
            </a:endParaRPr>
          </a:p>
          <a:p>
            <a:pPr indent="-138430" lvl="0" marL="285750" rtl="0" algn="l">
              <a:lnSpc>
                <a:spcPct val="90000"/>
              </a:lnSpc>
              <a:spcBef>
                <a:spcPts val="920"/>
              </a:spcBef>
              <a:spcAft>
                <a:spcPts val="0"/>
              </a:spcAft>
              <a:buClr>
                <a:srgbClr val="1287C3"/>
              </a:buClr>
              <a:buSzPts val="2320"/>
              <a:buNone/>
            </a:pPr>
            <a:r>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0" name="Shape 920"/>
        <p:cNvGrpSpPr/>
        <p:nvPr/>
      </p:nvGrpSpPr>
      <p:grpSpPr>
        <a:xfrm>
          <a:off x="0" y="0"/>
          <a:ext cx="0" cy="0"/>
          <a:chOff x="0" y="0"/>
          <a:chExt cx="0" cy="0"/>
        </a:xfrm>
      </p:grpSpPr>
      <p:sp>
        <p:nvSpPr>
          <p:cNvPr id="921" name="Google Shape;921;p5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922" name="Google Shape;922;p53"/>
          <p:cNvSpPr/>
          <p:nvPr/>
        </p:nvSpPr>
        <p:spPr>
          <a:xfrm flipH="1">
            <a:off x="3005669" y="-16933"/>
            <a:ext cx="9220200" cy="6891867"/>
          </a:xfrm>
          <a:custGeom>
            <a:rect b="b" l="l" r="r" t="t"/>
            <a:pathLst>
              <a:path extrusionOk="0" h="6891867" w="9220200">
                <a:moveTo>
                  <a:pt x="8382001" y="8466"/>
                </a:moveTo>
                <a:lnTo>
                  <a:pt x="9220200" y="5350932"/>
                </a:lnTo>
                <a:lnTo>
                  <a:pt x="7298269" y="6883400"/>
                </a:lnTo>
                <a:lnTo>
                  <a:pt x="16935" y="6891867"/>
                </a:lnTo>
                <a:lnTo>
                  <a:pt x="0" y="0"/>
                </a:lnTo>
                <a:lnTo>
                  <a:pt x="8382001" y="8466"/>
                </a:lnTo>
                <a:close/>
              </a:path>
            </a:pathLst>
          </a:custGeom>
          <a:solidFill>
            <a:srgbClr val="0C0C0C">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grpSp>
        <p:nvGrpSpPr>
          <p:cNvPr id="923" name="Google Shape;923;p53"/>
          <p:cNvGrpSpPr/>
          <p:nvPr/>
        </p:nvGrpSpPr>
        <p:grpSpPr>
          <a:xfrm>
            <a:off x="2360612" y="0"/>
            <a:ext cx="2436813" cy="6858001"/>
            <a:chOff x="1320800" y="0"/>
            <a:chExt cx="2436813" cy="6858001"/>
          </a:xfrm>
        </p:grpSpPr>
        <p:sp>
          <p:nvSpPr>
            <p:cNvPr id="924" name="Google Shape;924;p53"/>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925" name="Google Shape;925;p53"/>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926" name="Google Shape;926;p53"/>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927" name="Google Shape;927;p53"/>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928" name="Google Shape;928;p53"/>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929" name="Google Shape;929;p53"/>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930" name="Google Shape;930;p53"/>
          <p:cNvSpPr txBox="1"/>
          <p:nvPr>
            <p:ph type="title"/>
          </p:nvPr>
        </p:nvSpPr>
        <p:spPr>
          <a:xfrm>
            <a:off x="4244036" y="4728233"/>
            <a:ext cx="7233409" cy="69506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000"/>
              <a:buFont typeface="Times New Roman"/>
              <a:buNone/>
            </a:pPr>
            <a:r>
              <a:rPr lang="en-US" sz="3000">
                <a:solidFill>
                  <a:schemeClr val="lt1"/>
                </a:solidFill>
                <a:latin typeface="Times New Roman"/>
                <a:ea typeface="Times New Roman"/>
                <a:cs typeface="Times New Roman"/>
                <a:sym typeface="Times New Roman"/>
              </a:rPr>
              <a:t>Any question?</a:t>
            </a:r>
            <a:endParaRPr/>
          </a:p>
        </p:txBody>
      </p:sp>
      <p:sp>
        <p:nvSpPr>
          <p:cNvPr id="931" name="Google Shape;931;p53"/>
          <p:cNvSpPr txBox="1"/>
          <p:nvPr>
            <p:ph idx="12" type="sldNum"/>
          </p:nvPr>
        </p:nvSpPr>
        <p:spPr>
          <a:xfrm>
            <a:off x="10951856" y="5892531"/>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solidFill>
                  <a:schemeClr val="lt1"/>
                </a:solidFill>
                <a:latin typeface="Times New Roman"/>
                <a:ea typeface="Times New Roman"/>
                <a:cs typeface="Times New Roman"/>
                <a:sym typeface="Times New Roman"/>
              </a:rPr>
              <a:t>‹#›</a:t>
            </a:fld>
            <a:endParaRPr sz="1500">
              <a:solidFill>
                <a:schemeClr val="lt1"/>
              </a:solidFill>
              <a:latin typeface="Times New Roman"/>
              <a:ea typeface="Times New Roman"/>
              <a:cs typeface="Times New Roman"/>
              <a:sym typeface="Times New Roman"/>
            </a:endParaRPr>
          </a:p>
        </p:txBody>
      </p:sp>
      <p:grpSp>
        <p:nvGrpSpPr>
          <p:cNvPr id="932" name="Google Shape;932;p53"/>
          <p:cNvGrpSpPr/>
          <p:nvPr/>
        </p:nvGrpSpPr>
        <p:grpSpPr>
          <a:xfrm>
            <a:off x="4086804" y="1765278"/>
            <a:ext cx="7530317" cy="2296746"/>
            <a:chOff x="919" y="722760"/>
            <a:chExt cx="7530317" cy="2296746"/>
          </a:xfrm>
        </p:grpSpPr>
        <p:sp>
          <p:nvSpPr>
            <p:cNvPr id="933" name="Google Shape;933;p53"/>
            <p:cNvSpPr/>
            <p:nvPr/>
          </p:nvSpPr>
          <p:spPr>
            <a:xfrm>
              <a:off x="919" y="722760"/>
              <a:ext cx="7530317" cy="2296746"/>
            </a:xfrm>
            <a:prstGeom prst="rect">
              <a:avLst/>
            </a:prstGeom>
            <a:solidFill>
              <a:srgbClr val="2FACEA"/>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txBox="1"/>
            <p:nvPr/>
          </p:nvSpPr>
          <p:spPr>
            <a:xfrm>
              <a:off x="919" y="722760"/>
              <a:ext cx="7530317" cy="2296746"/>
            </a:xfrm>
            <a:prstGeom prst="rect">
              <a:avLst/>
            </a:prstGeom>
            <a:noFill/>
            <a:ln>
              <a:noFill/>
            </a:ln>
          </p:spPr>
          <p:txBody>
            <a:bodyPr anchorCtr="0" anchor="ctr" bIns="41275" lIns="41275" spcFirstLastPara="1" rIns="41275" wrap="square" tIns="41275">
              <a:noAutofit/>
            </a:bodyPr>
            <a:lstStyle/>
            <a:p>
              <a:pPr indent="0" lvl="0" marL="0" marR="0" rtl="0" algn="ctr">
                <a:lnSpc>
                  <a:spcPct val="90000"/>
                </a:lnSpc>
                <a:spcBef>
                  <a:spcPts val="0"/>
                </a:spcBef>
                <a:spcAft>
                  <a:spcPts val="0"/>
                </a:spcAft>
                <a:buClr>
                  <a:schemeClr val="lt1"/>
                </a:buClr>
                <a:buSzPts val="6500"/>
                <a:buFont typeface="Times New Roman"/>
                <a:buNone/>
              </a:pPr>
              <a:r>
                <a:rPr lang="en-US" sz="6500">
                  <a:solidFill>
                    <a:schemeClr val="lt1"/>
                  </a:solidFill>
                  <a:latin typeface="Times New Roman"/>
                  <a:ea typeface="Times New Roman"/>
                  <a:cs typeface="Times New Roman"/>
                  <a:sym typeface="Times New Roman"/>
                </a:rPr>
                <a:t>Thank You</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6"/>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pic>
        <p:nvPicPr>
          <p:cNvPr id="244" name="Google Shape;244;p6"/>
          <p:cNvPicPr preferRelativeResize="0"/>
          <p:nvPr/>
        </p:nvPicPr>
        <p:blipFill rotWithShape="1">
          <a:blip r:embed="rId4">
            <a:alphaModFix/>
          </a:blip>
          <a:srcRect b="0" l="18511" r="30106" t="0"/>
          <a:stretch/>
        </p:blipFill>
        <p:spPr>
          <a:xfrm>
            <a:off x="6375340" y="10"/>
            <a:ext cx="5299077" cy="6857990"/>
          </a:xfrm>
          <a:custGeom>
            <a:rect b="b" l="l" r="r" t="t"/>
            <a:pathLst>
              <a:path extrusionOk="0" h="6858000" w="5299077">
                <a:moveTo>
                  <a:pt x="836871" y="0"/>
                </a:moveTo>
                <a:lnTo>
                  <a:pt x="5299077" y="0"/>
                </a:lnTo>
                <a:lnTo>
                  <a:pt x="5299077" y="6858000"/>
                </a:lnTo>
                <a:lnTo>
                  <a:pt x="1911312" y="6858000"/>
                </a:lnTo>
                <a:lnTo>
                  <a:pt x="0" y="5333999"/>
                </a:lnTo>
                <a:close/>
              </a:path>
            </a:pathLst>
          </a:custGeom>
          <a:noFill/>
          <a:ln>
            <a:noFill/>
          </a:ln>
        </p:spPr>
      </p:pic>
      <p:grpSp>
        <p:nvGrpSpPr>
          <p:cNvPr id="245" name="Google Shape;245;p6"/>
          <p:cNvGrpSpPr/>
          <p:nvPr/>
        </p:nvGrpSpPr>
        <p:grpSpPr>
          <a:xfrm>
            <a:off x="6232760" y="0"/>
            <a:ext cx="2436813" cy="6858001"/>
            <a:chOff x="1320800" y="0"/>
            <a:chExt cx="2436813" cy="6858001"/>
          </a:xfrm>
        </p:grpSpPr>
        <p:sp>
          <p:nvSpPr>
            <p:cNvPr id="246" name="Google Shape;246;p6"/>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247" name="Google Shape;247;p6"/>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248" name="Google Shape;248;p6"/>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249" name="Google Shape;249;p6"/>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250" name="Google Shape;250;p6"/>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251" name="Google Shape;251;p6"/>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52" name="Google Shape;252;p6"/>
          <p:cNvSpPr txBox="1"/>
          <p:nvPr>
            <p:ph type="title"/>
          </p:nvPr>
        </p:nvSpPr>
        <p:spPr>
          <a:xfrm>
            <a:off x="914571" y="915838"/>
            <a:ext cx="5260680" cy="175259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B5982"/>
              </a:buClr>
              <a:buSzPts val="3000"/>
              <a:buFont typeface="Times New Roman"/>
              <a:buNone/>
            </a:pPr>
            <a:r>
              <a:rPr b="1" lang="en-US" sz="3000">
                <a:solidFill>
                  <a:srgbClr val="0B5982"/>
                </a:solidFill>
                <a:latin typeface="Times New Roman"/>
                <a:ea typeface="Times New Roman"/>
                <a:cs typeface="Times New Roman"/>
                <a:sym typeface="Times New Roman"/>
              </a:rPr>
              <a:t>          AR in Education</a:t>
            </a:r>
            <a:endParaRPr/>
          </a:p>
        </p:txBody>
      </p:sp>
      <p:sp>
        <p:nvSpPr>
          <p:cNvPr id="253" name="Google Shape;253;p6"/>
          <p:cNvSpPr txBox="1"/>
          <p:nvPr>
            <p:ph idx="12" type="sldNum"/>
          </p:nvPr>
        </p:nvSpPr>
        <p:spPr>
          <a:xfrm>
            <a:off x="10994988" y="6226565"/>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grpSp>
        <p:nvGrpSpPr>
          <p:cNvPr id="254" name="Google Shape;254;p6"/>
          <p:cNvGrpSpPr/>
          <p:nvPr/>
        </p:nvGrpSpPr>
        <p:grpSpPr>
          <a:xfrm>
            <a:off x="643468" y="3160523"/>
            <a:ext cx="5260679" cy="2137151"/>
            <a:chOff x="0" y="493524"/>
            <a:chExt cx="5260679" cy="2137151"/>
          </a:xfrm>
        </p:grpSpPr>
        <p:sp>
          <p:nvSpPr>
            <p:cNvPr id="255" name="Google Shape;255;p6"/>
            <p:cNvSpPr/>
            <p:nvPr/>
          </p:nvSpPr>
          <p:spPr>
            <a:xfrm>
              <a:off x="0" y="493524"/>
              <a:ext cx="1643962" cy="986377"/>
            </a:xfrm>
            <a:prstGeom prst="rect">
              <a:avLst/>
            </a:prstGeom>
            <a:gradFill>
              <a:gsLst>
                <a:gs pos="0">
                  <a:srgbClr val="434343"/>
                </a:gs>
                <a:gs pos="100000">
                  <a:srgbClr val="1D1D1D"/>
                </a:gs>
              </a:gsLst>
              <a:path path="circle">
                <a:fillToRect r="100%" t="100%"/>
              </a:path>
              <a:tileRect b="-100%" l="-100%"/>
            </a:gradFill>
            <a:ln>
              <a:noFill/>
            </a:ln>
            <a:effectLst>
              <a:outerShdw blurRad="38100" rotWithShape="0" dir="5400000" dist="25400">
                <a:srgbClr val="000000">
                  <a:alpha val="6392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txBox="1"/>
            <p:nvPr/>
          </p:nvSpPr>
          <p:spPr>
            <a:xfrm>
              <a:off x="0" y="493524"/>
              <a:ext cx="1643962" cy="98637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imes New Roman"/>
                <a:buNone/>
              </a:pPr>
              <a:r>
                <a:rPr b="0" i="0" lang="en-US" sz="1600" u="none" cap="none" strike="noStrike">
                  <a:solidFill>
                    <a:schemeClr val="lt1"/>
                  </a:solidFill>
                  <a:latin typeface="Times New Roman"/>
                  <a:ea typeface="Times New Roman"/>
                  <a:cs typeface="Times New Roman"/>
                  <a:sym typeface="Times New Roman"/>
                </a:rPr>
                <a:t>Create interactive learning environment</a:t>
              </a:r>
              <a:endParaRPr/>
            </a:p>
          </p:txBody>
        </p:sp>
        <p:sp>
          <p:nvSpPr>
            <p:cNvPr id="257" name="Google Shape;257;p6"/>
            <p:cNvSpPr/>
            <p:nvPr/>
          </p:nvSpPr>
          <p:spPr>
            <a:xfrm>
              <a:off x="1808358" y="493524"/>
              <a:ext cx="1643962" cy="986377"/>
            </a:xfrm>
            <a:prstGeom prst="rect">
              <a:avLst/>
            </a:prstGeom>
            <a:gradFill>
              <a:gsLst>
                <a:gs pos="0">
                  <a:srgbClr val="434343"/>
                </a:gs>
                <a:gs pos="100000">
                  <a:srgbClr val="1D1D1D"/>
                </a:gs>
              </a:gsLst>
              <a:path path="circle">
                <a:fillToRect r="100%" t="100%"/>
              </a:path>
              <a:tileRect b="-100%" l="-100%"/>
            </a:gradFill>
            <a:ln>
              <a:noFill/>
            </a:ln>
            <a:effectLst>
              <a:outerShdw blurRad="38100" rotWithShape="0" dir="5400000" dist="25400">
                <a:srgbClr val="000000">
                  <a:alpha val="6392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txBox="1"/>
            <p:nvPr/>
          </p:nvSpPr>
          <p:spPr>
            <a:xfrm>
              <a:off x="1808358" y="493524"/>
              <a:ext cx="1643962" cy="98637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orbel"/>
                <a:buNone/>
              </a:pPr>
              <a:r>
                <a:rPr b="0" i="0" lang="en-US" sz="1600" u="none" cap="none" strike="noStrike">
                  <a:solidFill>
                    <a:schemeClr val="lt1"/>
                  </a:solidFill>
                  <a:latin typeface="Corbel"/>
                  <a:ea typeface="Corbel"/>
                  <a:cs typeface="Corbel"/>
                  <a:sym typeface="Corbel"/>
                </a:rPr>
                <a:t>Efficient way of teaching</a:t>
              </a:r>
              <a:endParaRPr/>
            </a:p>
          </p:txBody>
        </p:sp>
        <p:sp>
          <p:nvSpPr>
            <p:cNvPr id="259" name="Google Shape;259;p6"/>
            <p:cNvSpPr/>
            <p:nvPr/>
          </p:nvSpPr>
          <p:spPr>
            <a:xfrm>
              <a:off x="3616717" y="493524"/>
              <a:ext cx="1643962" cy="986377"/>
            </a:xfrm>
            <a:prstGeom prst="rect">
              <a:avLst/>
            </a:prstGeom>
            <a:gradFill>
              <a:gsLst>
                <a:gs pos="0">
                  <a:srgbClr val="434343"/>
                </a:gs>
                <a:gs pos="100000">
                  <a:srgbClr val="1D1D1D"/>
                </a:gs>
              </a:gsLst>
              <a:path path="circle">
                <a:fillToRect r="100%" t="100%"/>
              </a:path>
              <a:tileRect b="-100%" l="-100%"/>
            </a:gradFill>
            <a:ln>
              <a:noFill/>
            </a:ln>
            <a:effectLst>
              <a:outerShdw blurRad="38100" rotWithShape="0" dir="5400000" dist="25400">
                <a:srgbClr val="000000">
                  <a:alpha val="6392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txBox="1"/>
            <p:nvPr/>
          </p:nvSpPr>
          <p:spPr>
            <a:xfrm>
              <a:off x="3616717" y="493524"/>
              <a:ext cx="1643962" cy="98637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imes New Roman"/>
                <a:buNone/>
              </a:pPr>
              <a:r>
                <a:rPr b="0" i="0" lang="en-US" sz="1600" u="none" cap="none" strike="noStrike">
                  <a:solidFill>
                    <a:schemeClr val="lt1"/>
                  </a:solidFill>
                  <a:latin typeface="Times New Roman"/>
                  <a:ea typeface="Times New Roman"/>
                  <a:cs typeface="Times New Roman"/>
                  <a:sym typeface="Times New Roman"/>
                </a:rPr>
                <a:t>Scope for visualization</a:t>
              </a:r>
              <a:endParaRPr/>
            </a:p>
          </p:txBody>
        </p:sp>
        <p:sp>
          <p:nvSpPr>
            <p:cNvPr id="261" name="Google Shape;261;p6"/>
            <p:cNvSpPr/>
            <p:nvPr/>
          </p:nvSpPr>
          <p:spPr>
            <a:xfrm>
              <a:off x="904179" y="1644298"/>
              <a:ext cx="1643962" cy="986377"/>
            </a:xfrm>
            <a:prstGeom prst="rect">
              <a:avLst/>
            </a:prstGeom>
            <a:gradFill>
              <a:gsLst>
                <a:gs pos="0">
                  <a:srgbClr val="434343"/>
                </a:gs>
                <a:gs pos="100000">
                  <a:srgbClr val="1D1D1D"/>
                </a:gs>
              </a:gsLst>
              <a:path path="circle">
                <a:fillToRect r="100%" t="100%"/>
              </a:path>
              <a:tileRect b="-100%" l="-100%"/>
            </a:gradFill>
            <a:ln>
              <a:noFill/>
            </a:ln>
            <a:effectLst>
              <a:outerShdw blurRad="38100" rotWithShape="0" dir="5400000" dist="25400">
                <a:srgbClr val="000000">
                  <a:alpha val="6392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txBox="1"/>
            <p:nvPr/>
          </p:nvSpPr>
          <p:spPr>
            <a:xfrm>
              <a:off x="904179" y="1644298"/>
              <a:ext cx="1643962" cy="98637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imes New Roman"/>
                <a:buNone/>
              </a:pPr>
              <a:r>
                <a:rPr b="0" i="0" lang="en-US" sz="1600" u="none" cap="none" strike="noStrike">
                  <a:solidFill>
                    <a:schemeClr val="lt1"/>
                  </a:solidFill>
                  <a:latin typeface="Times New Roman"/>
                  <a:ea typeface="Times New Roman"/>
                  <a:cs typeface="Times New Roman"/>
                  <a:sym typeface="Times New Roman"/>
                </a:rPr>
                <a:t>Make topics interesting</a:t>
              </a:r>
              <a:endParaRPr/>
            </a:p>
          </p:txBody>
        </p:sp>
        <p:sp>
          <p:nvSpPr>
            <p:cNvPr id="263" name="Google Shape;263;p6"/>
            <p:cNvSpPr/>
            <p:nvPr/>
          </p:nvSpPr>
          <p:spPr>
            <a:xfrm>
              <a:off x="2712538" y="1644298"/>
              <a:ext cx="1643962" cy="986377"/>
            </a:xfrm>
            <a:prstGeom prst="rect">
              <a:avLst/>
            </a:prstGeom>
            <a:gradFill>
              <a:gsLst>
                <a:gs pos="0">
                  <a:srgbClr val="434343"/>
                </a:gs>
                <a:gs pos="100000">
                  <a:srgbClr val="1D1D1D"/>
                </a:gs>
              </a:gsLst>
              <a:path path="circle">
                <a:fillToRect r="100%" t="100%"/>
              </a:path>
              <a:tileRect b="-100%" l="-100%"/>
            </a:gradFill>
            <a:ln>
              <a:noFill/>
            </a:ln>
            <a:effectLst>
              <a:outerShdw blurRad="38100" rotWithShape="0" dir="5400000" dist="25400">
                <a:srgbClr val="000000">
                  <a:alpha val="63921"/>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txBox="1"/>
            <p:nvPr/>
          </p:nvSpPr>
          <p:spPr>
            <a:xfrm>
              <a:off x="2712538" y="1644298"/>
              <a:ext cx="1643962" cy="986377"/>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Times New Roman"/>
                <a:buNone/>
              </a:pPr>
              <a:r>
                <a:rPr b="0" i="0" lang="en-US" sz="1600" u="none" cap="none" strike="noStrike">
                  <a:solidFill>
                    <a:schemeClr val="lt1"/>
                  </a:solidFill>
                  <a:latin typeface="Times New Roman"/>
                  <a:ea typeface="Times New Roman"/>
                  <a:cs typeface="Times New Roman"/>
                  <a:sym typeface="Times New Roman"/>
                </a:rPr>
                <a:t>Tool for distance learning</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8" name="Shape 268"/>
        <p:cNvGrpSpPr/>
        <p:nvPr/>
      </p:nvGrpSpPr>
      <p:grpSpPr>
        <a:xfrm>
          <a:off x="0" y="0"/>
          <a:ext cx="0" cy="0"/>
          <a:chOff x="0" y="0"/>
          <a:chExt cx="0" cy="0"/>
        </a:xfrm>
      </p:grpSpPr>
      <p:sp>
        <p:nvSpPr>
          <p:cNvPr id="269" name="Google Shape;269;p7"/>
          <p:cNvSpPr/>
          <p:nvPr/>
        </p:nvSpPr>
        <p:spPr>
          <a:xfrm>
            <a:off x="0" y="0"/>
            <a:ext cx="12192000"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grpSp>
        <p:nvGrpSpPr>
          <p:cNvPr id="270" name="Google Shape;270;p7"/>
          <p:cNvGrpSpPr/>
          <p:nvPr/>
        </p:nvGrpSpPr>
        <p:grpSpPr>
          <a:xfrm>
            <a:off x="1087455" y="0"/>
            <a:ext cx="5014912" cy="6862763"/>
            <a:chOff x="2928938" y="-4763"/>
            <a:chExt cx="5014912" cy="6862763"/>
          </a:xfrm>
        </p:grpSpPr>
        <p:sp>
          <p:nvSpPr>
            <p:cNvPr id="271" name="Google Shape;271;p7"/>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rgbClr val="1186C3"/>
            </a:solidFill>
            <a:ln>
              <a:noFill/>
            </a:ln>
          </p:spPr>
        </p:sp>
        <p:sp>
          <p:nvSpPr>
            <p:cNvPr id="272" name="Google Shape;272;p7"/>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73" name="Google Shape;273;p7"/>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274" name="Google Shape;274;p7"/>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275" name="Google Shape;275;p7"/>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276" name="Google Shape;276;p7"/>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77" name="Google Shape;277;p7"/>
          <p:cNvSpPr/>
          <p:nvPr/>
        </p:nvSpPr>
        <p:spPr>
          <a:xfrm>
            <a:off x="648929" y="667808"/>
            <a:ext cx="10894142" cy="5580592"/>
          </a:xfrm>
          <a:prstGeom prst="rect">
            <a:avLst/>
          </a:prstGeom>
          <a:solidFill>
            <a:schemeClr val="dk2"/>
          </a:solidFill>
          <a:ln cap="sq" cmpd="sng" w="9525">
            <a:solidFill>
              <a:schemeClr val="dk1"/>
            </a:solidFill>
            <a:prstDash val="solid"/>
            <a:miter lim="800000"/>
            <a:headEnd len="sm" w="sm" type="none"/>
            <a:tailEnd len="sm" w="sm" type="none"/>
          </a:ln>
          <a:effectLst>
            <a:outerShdw blurRad="63500" rotWithShape="0" algn="ctr">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sp>
        <p:nvSpPr>
          <p:cNvPr id="278" name="Google Shape;278;p7"/>
          <p:cNvSpPr txBox="1"/>
          <p:nvPr>
            <p:ph type="title"/>
          </p:nvPr>
        </p:nvSpPr>
        <p:spPr>
          <a:xfrm>
            <a:off x="1189702" y="1261872"/>
            <a:ext cx="3145536" cy="4334256"/>
          </a:xfrm>
          <a:prstGeom prst="rect">
            <a:avLst/>
          </a:prstGeom>
          <a:noFill/>
          <a:ln>
            <a:noFill/>
          </a:ln>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3000"/>
              <a:buFont typeface="Times New Roman"/>
              <a:buNone/>
            </a:pPr>
            <a:r>
              <a:rPr b="1" lang="en-US" sz="3000">
                <a:latin typeface="Times New Roman"/>
                <a:ea typeface="Times New Roman"/>
                <a:cs typeface="Times New Roman"/>
                <a:sym typeface="Times New Roman"/>
              </a:rPr>
              <a:t>Project</a:t>
            </a:r>
            <a:br>
              <a:rPr b="1" lang="en-US" sz="3000">
                <a:latin typeface="Times New Roman"/>
                <a:ea typeface="Times New Roman"/>
                <a:cs typeface="Times New Roman"/>
                <a:sym typeface="Times New Roman"/>
              </a:rPr>
            </a:br>
            <a:r>
              <a:rPr b="1" lang="en-US" sz="3000">
                <a:latin typeface="Times New Roman"/>
                <a:ea typeface="Times New Roman"/>
                <a:cs typeface="Times New Roman"/>
                <a:sym typeface="Times New Roman"/>
              </a:rPr>
              <a:t>Overview</a:t>
            </a:r>
            <a:endParaRPr sz="3000">
              <a:latin typeface="Times New Roman"/>
              <a:ea typeface="Times New Roman"/>
              <a:cs typeface="Times New Roman"/>
              <a:sym typeface="Times New Roman"/>
            </a:endParaRPr>
          </a:p>
        </p:txBody>
      </p:sp>
      <p:cxnSp>
        <p:nvCxnSpPr>
          <p:cNvPr id="279" name="Google Shape;279;p7"/>
          <p:cNvCxnSpPr/>
          <p:nvPr/>
        </p:nvCxnSpPr>
        <p:spPr>
          <a:xfrm>
            <a:off x="4654295" y="1920240"/>
            <a:ext cx="0" cy="3017520"/>
          </a:xfrm>
          <a:prstGeom prst="straightConnector1">
            <a:avLst/>
          </a:prstGeom>
          <a:noFill/>
          <a:ln cap="flat" cmpd="sng" w="15875">
            <a:solidFill>
              <a:schemeClr val="lt1"/>
            </a:solidFill>
            <a:prstDash val="solid"/>
            <a:round/>
            <a:headEnd len="sm" w="sm" type="none"/>
            <a:tailEnd len="sm" w="sm" type="none"/>
          </a:ln>
        </p:spPr>
      </p:cxnSp>
      <p:sp>
        <p:nvSpPr>
          <p:cNvPr id="280" name="Google Shape;280;p7"/>
          <p:cNvSpPr txBox="1"/>
          <p:nvPr>
            <p:ph idx="12" type="sldNum"/>
          </p:nvPr>
        </p:nvSpPr>
        <p:spPr>
          <a:xfrm>
            <a:off x="10597417" y="5716058"/>
            <a:ext cx="551167"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
        <p:nvSpPr>
          <p:cNvPr id="281" name="Google Shape;281;p7"/>
          <p:cNvSpPr txBox="1"/>
          <p:nvPr>
            <p:ph idx="1" type="body"/>
          </p:nvPr>
        </p:nvSpPr>
        <p:spPr>
          <a:xfrm>
            <a:off x="4907290" y="1261873"/>
            <a:ext cx="5476560" cy="4463799"/>
          </a:xfrm>
          <a:prstGeom prst="rect">
            <a:avLst/>
          </a:prstGeom>
          <a:noFill/>
          <a:ln>
            <a:noFill/>
          </a:ln>
        </p:spPr>
        <p:txBody>
          <a:bodyPr anchorCtr="0" anchor="ctr" bIns="45700" lIns="91425" spcFirstLastPara="1" rIns="91425" wrap="square" tIns="45700">
            <a:normAutofit lnSpcReduction="10000"/>
          </a:bodyPr>
          <a:lstStyle/>
          <a:p>
            <a:pPr indent="0" lvl="0" marL="0" rtl="0" algn="l">
              <a:spcBef>
                <a:spcPts val="0"/>
              </a:spcBef>
              <a:spcAft>
                <a:spcPts val="0"/>
              </a:spcAft>
              <a:buSzPts val="2900"/>
              <a:buNone/>
            </a:pPr>
            <a:r>
              <a:t/>
            </a:r>
            <a:endParaRPr b="1" sz="2000">
              <a:latin typeface="Times New Roman"/>
              <a:ea typeface="Times New Roman"/>
              <a:cs typeface="Times New Roman"/>
              <a:sym typeface="Times New Roman"/>
            </a:endParaRPr>
          </a:p>
          <a:p>
            <a:pPr indent="-342900" lvl="0" marL="342900" rtl="0" algn="just">
              <a:spcBef>
                <a:spcPts val="1000"/>
              </a:spcBef>
              <a:spcAft>
                <a:spcPts val="0"/>
              </a:spcAft>
              <a:buSzPts val="2900"/>
              <a:buChar char="•"/>
            </a:pPr>
            <a:r>
              <a:rPr lang="en-US" sz="2000">
                <a:latin typeface="Times New Roman"/>
                <a:ea typeface="Times New Roman"/>
                <a:cs typeface="Times New Roman"/>
                <a:sym typeface="Times New Roman"/>
              </a:rPr>
              <a:t>An AR based low-cost simulator mobile application for electrical lab experiment. </a:t>
            </a:r>
            <a:endParaRPr/>
          </a:p>
          <a:p>
            <a:pPr indent="-342900" lvl="0" marL="342900" rtl="0" algn="just">
              <a:spcBef>
                <a:spcPts val="1000"/>
              </a:spcBef>
              <a:spcAft>
                <a:spcPts val="0"/>
              </a:spcAft>
              <a:buSzPts val="2900"/>
              <a:buChar char="•"/>
            </a:pPr>
            <a:r>
              <a:rPr lang="en-US" sz="2000">
                <a:latin typeface="Times New Roman"/>
                <a:ea typeface="Times New Roman"/>
                <a:cs typeface="Times New Roman"/>
                <a:sym typeface="Times New Roman"/>
              </a:rPr>
              <a:t>Simulates experiments with virtual equipment that imitate real world.</a:t>
            </a:r>
            <a:endParaRPr sz="2000">
              <a:latin typeface="Corbel"/>
              <a:ea typeface="Corbel"/>
              <a:cs typeface="Corbel"/>
              <a:sym typeface="Corbel"/>
            </a:endParaRPr>
          </a:p>
          <a:p>
            <a:pPr indent="-342900" lvl="0" marL="342900" rtl="0" algn="just">
              <a:spcBef>
                <a:spcPts val="1000"/>
              </a:spcBef>
              <a:spcAft>
                <a:spcPts val="0"/>
              </a:spcAft>
              <a:buSzPts val="2900"/>
              <a:buChar char="•"/>
            </a:pPr>
            <a:r>
              <a:rPr lang="en-US" sz="2000">
                <a:latin typeface="Times New Roman"/>
                <a:ea typeface="Times New Roman"/>
                <a:cs typeface="Times New Roman"/>
                <a:sym typeface="Times New Roman"/>
              </a:rPr>
              <a:t>It contains five fundamental experiments: </a:t>
            </a:r>
            <a:endParaRPr>
              <a:latin typeface="Corbel"/>
              <a:ea typeface="Corbel"/>
              <a:cs typeface="Corbel"/>
              <a:sym typeface="Corbel"/>
            </a:endParaRPr>
          </a:p>
          <a:p>
            <a:pPr indent="0" lvl="0" marL="0" rtl="0" algn="just">
              <a:spcBef>
                <a:spcPts val="1000"/>
              </a:spcBef>
              <a:spcAft>
                <a:spcPts val="0"/>
              </a:spcAft>
              <a:buClr>
                <a:srgbClr val="1287C3"/>
              </a:buClr>
              <a:buSzPts val="2900"/>
              <a:buNone/>
            </a:pPr>
            <a:r>
              <a:rPr lang="en-US" sz="2000">
                <a:latin typeface="Times New Roman"/>
                <a:ea typeface="Times New Roman"/>
                <a:cs typeface="Times New Roman"/>
                <a:sym typeface="Times New Roman"/>
              </a:rPr>
              <a:t>      - Ohm’s law, </a:t>
            </a:r>
            <a:endParaRPr>
              <a:latin typeface="Corbel"/>
              <a:ea typeface="Corbel"/>
              <a:cs typeface="Corbel"/>
              <a:sym typeface="Corbel"/>
            </a:endParaRPr>
          </a:p>
          <a:p>
            <a:pPr indent="0" lvl="0" marL="0" rtl="0" algn="just">
              <a:spcBef>
                <a:spcPts val="1000"/>
              </a:spcBef>
              <a:spcAft>
                <a:spcPts val="0"/>
              </a:spcAft>
              <a:buSzPts val="2900"/>
              <a:buNone/>
            </a:pPr>
            <a:r>
              <a:rPr lang="en-US" sz="2000">
                <a:latin typeface="Times New Roman"/>
                <a:ea typeface="Times New Roman"/>
                <a:cs typeface="Times New Roman"/>
                <a:sym typeface="Times New Roman"/>
              </a:rPr>
              <a:t>      - Superposition Theorem, </a:t>
            </a:r>
            <a:endParaRPr>
              <a:latin typeface="Corbel"/>
              <a:ea typeface="Corbel"/>
              <a:cs typeface="Corbel"/>
              <a:sym typeface="Corbel"/>
            </a:endParaRPr>
          </a:p>
          <a:p>
            <a:pPr indent="0" lvl="0" marL="0" rtl="0" algn="just">
              <a:spcBef>
                <a:spcPts val="1000"/>
              </a:spcBef>
              <a:spcAft>
                <a:spcPts val="0"/>
              </a:spcAft>
              <a:buSzPts val="2900"/>
              <a:buNone/>
            </a:pPr>
            <a:r>
              <a:rPr lang="en-US" sz="2000">
                <a:latin typeface="Times New Roman"/>
                <a:ea typeface="Times New Roman"/>
                <a:cs typeface="Times New Roman"/>
                <a:sym typeface="Times New Roman"/>
              </a:rPr>
              <a:t>      - Thevenin’s Theorem, </a:t>
            </a:r>
            <a:endParaRPr>
              <a:latin typeface="Corbel"/>
              <a:ea typeface="Corbel"/>
              <a:cs typeface="Corbel"/>
              <a:sym typeface="Corbel"/>
            </a:endParaRPr>
          </a:p>
          <a:p>
            <a:pPr indent="0" lvl="0" marL="0" rtl="0" algn="just">
              <a:spcBef>
                <a:spcPts val="1000"/>
              </a:spcBef>
              <a:spcAft>
                <a:spcPts val="0"/>
              </a:spcAft>
              <a:buSzPts val="2900"/>
              <a:buNone/>
            </a:pPr>
            <a:r>
              <a:rPr lang="en-US" sz="2000">
                <a:latin typeface="Times New Roman"/>
                <a:ea typeface="Times New Roman"/>
                <a:cs typeface="Times New Roman"/>
                <a:sym typeface="Times New Roman"/>
              </a:rPr>
              <a:t>      - Norton’s Theorem, </a:t>
            </a:r>
            <a:endParaRPr>
              <a:latin typeface="Corbel"/>
              <a:ea typeface="Corbel"/>
              <a:cs typeface="Corbel"/>
              <a:sym typeface="Corbel"/>
            </a:endParaRPr>
          </a:p>
          <a:p>
            <a:pPr indent="0" lvl="0" marL="0" rtl="0" algn="just">
              <a:spcBef>
                <a:spcPts val="1000"/>
              </a:spcBef>
              <a:spcAft>
                <a:spcPts val="0"/>
              </a:spcAft>
              <a:buSzPts val="2900"/>
              <a:buNone/>
            </a:pPr>
            <a:r>
              <a:rPr lang="en-US" sz="2000">
                <a:latin typeface="Times New Roman"/>
                <a:ea typeface="Times New Roman"/>
                <a:cs typeface="Times New Roman"/>
                <a:sym typeface="Times New Roman"/>
              </a:rPr>
              <a:t>      - Reciprocity Theorem.</a:t>
            </a:r>
            <a:endParaRPr/>
          </a:p>
          <a:p>
            <a:pPr indent="0" lvl="0" marL="0" rtl="0" algn="l">
              <a:spcBef>
                <a:spcPts val="1000"/>
              </a:spcBef>
              <a:spcAft>
                <a:spcPts val="0"/>
              </a:spcAft>
              <a:buSzPts val="2900"/>
              <a:buNone/>
            </a:pPr>
            <a:r>
              <a:t/>
            </a:r>
            <a:endParaRPr sz="2000">
              <a:latin typeface="Times New Roman"/>
              <a:ea typeface="Times New Roman"/>
              <a:cs typeface="Times New Roman"/>
              <a:sym typeface="Times New Roman"/>
            </a:endParaRPr>
          </a:p>
          <a:p>
            <a:pPr indent="-101600" lvl="0" marL="285750" rtl="0" algn="l">
              <a:spcBef>
                <a:spcPts val="1000"/>
              </a:spcBef>
              <a:spcAft>
                <a:spcPts val="0"/>
              </a:spcAft>
              <a:buSzPts val="2900"/>
              <a:buNone/>
            </a:pPr>
            <a:r>
              <a:t/>
            </a:r>
            <a:endParaRPr sz="20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8"/>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pic>
        <p:nvPicPr>
          <p:cNvPr descr="Idea Thinking Writing Creative · Free image on Pixabay" id="287" name="Google Shape;287;p8"/>
          <p:cNvPicPr preferRelativeResize="0"/>
          <p:nvPr/>
        </p:nvPicPr>
        <p:blipFill rotWithShape="1">
          <a:blip r:embed="rId4">
            <a:alphaModFix/>
          </a:blip>
          <a:srcRect b="0" l="12635" r="10096" t="0"/>
          <a:stretch/>
        </p:blipFill>
        <p:spPr>
          <a:xfrm>
            <a:off x="6763526" y="10"/>
            <a:ext cx="5485984" cy="6857990"/>
          </a:xfrm>
          <a:custGeom>
            <a:rect b="b" l="l" r="r" t="t"/>
            <a:pathLst>
              <a:path extrusionOk="0" h="6858000" w="5299077">
                <a:moveTo>
                  <a:pt x="836871" y="0"/>
                </a:moveTo>
                <a:lnTo>
                  <a:pt x="5299077" y="0"/>
                </a:lnTo>
                <a:lnTo>
                  <a:pt x="5299077" y="6858000"/>
                </a:lnTo>
                <a:lnTo>
                  <a:pt x="1911312" y="6858000"/>
                </a:lnTo>
                <a:lnTo>
                  <a:pt x="0" y="5333999"/>
                </a:lnTo>
                <a:close/>
              </a:path>
            </a:pathLst>
          </a:custGeom>
          <a:noFill/>
          <a:ln>
            <a:noFill/>
          </a:ln>
        </p:spPr>
      </p:pic>
      <p:grpSp>
        <p:nvGrpSpPr>
          <p:cNvPr id="288" name="Google Shape;288;p8"/>
          <p:cNvGrpSpPr/>
          <p:nvPr/>
        </p:nvGrpSpPr>
        <p:grpSpPr>
          <a:xfrm>
            <a:off x="6232760" y="0"/>
            <a:ext cx="2436813" cy="6858001"/>
            <a:chOff x="1320800" y="0"/>
            <a:chExt cx="2436813" cy="6858001"/>
          </a:xfrm>
        </p:grpSpPr>
        <p:sp>
          <p:nvSpPr>
            <p:cNvPr id="289" name="Google Shape;289;p8"/>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290" name="Google Shape;290;p8"/>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291" name="Google Shape;291;p8"/>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292" name="Google Shape;292;p8"/>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0B5982"/>
            </a:solidFill>
            <a:ln>
              <a:noFill/>
            </a:ln>
          </p:spPr>
        </p:sp>
        <p:sp>
          <p:nvSpPr>
            <p:cNvPr id="293" name="Google Shape;293;p8"/>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1186C3"/>
            </a:solidFill>
            <a:ln>
              <a:noFill/>
            </a:ln>
          </p:spPr>
        </p:sp>
        <p:sp>
          <p:nvSpPr>
            <p:cNvPr id="294" name="Google Shape;294;p8"/>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3F3F3F"/>
            </a:solidFill>
            <a:ln>
              <a:noFill/>
            </a:ln>
          </p:spPr>
        </p:sp>
      </p:grpSp>
      <p:sp>
        <p:nvSpPr>
          <p:cNvPr id="295" name="Google Shape;295;p8"/>
          <p:cNvSpPr txBox="1"/>
          <p:nvPr>
            <p:ph type="title"/>
          </p:nvPr>
        </p:nvSpPr>
        <p:spPr>
          <a:xfrm>
            <a:off x="972080" y="685800"/>
            <a:ext cx="5260680" cy="1752599"/>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rgbClr val="0B5982"/>
              </a:buClr>
              <a:buSzPts val="4000"/>
              <a:buFont typeface="Times New Roman"/>
              <a:buNone/>
            </a:pPr>
            <a:r>
              <a:rPr b="1" lang="en-US">
                <a:solidFill>
                  <a:srgbClr val="0B5982"/>
                </a:solidFill>
                <a:latin typeface="Times New Roman"/>
                <a:ea typeface="Times New Roman"/>
                <a:cs typeface="Times New Roman"/>
                <a:sym typeface="Times New Roman"/>
              </a:rPr>
              <a:t>       </a:t>
            </a:r>
            <a:r>
              <a:rPr b="1" lang="en-US" sz="3000">
                <a:solidFill>
                  <a:srgbClr val="0B5982"/>
                </a:solidFill>
                <a:latin typeface="Times New Roman"/>
                <a:ea typeface="Times New Roman"/>
                <a:cs typeface="Times New Roman"/>
                <a:sym typeface="Times New Roman"/>
              </a:rPr>
              <a:t>Motivations </a:t>
            </a:r>
            <a:endParaRPr/>
          </a:p>
        </p:txBody>
      </p:sp>
      <p:sp>
        <p:nvSpPr>
          <p:cNvPr id="296" name="Google Shape;296;p8"/>
          <p:cNvSpPr txBox="1"/>
          <p:nvPr>
            <p:ph idx="12" type="sldNum"/>
          </p:nvPr>
        </p:nvSpPr>
        <p:spPr>
          <a:xfrm>
            <a:off x="11354422" y="6384716"/>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solidFill>
                  <a:srgbClr val="FFFFFF"/>
                </a:solidFill>
                <a:latin typeface="Times New Roman"/>
                <a:ea typeface="Times New Roman"/>
                <a:cs typeface="Times New Roman"/>
                <a:sym typeface="Times New Roman"/>
              </a:rPr>
              <a:t>‹#›</a:t>
            </a:fld>
            <a:endParaRPr sz="1500">
              <a:solidFill>
                <a:srgbClr val="FFFFFF"/>
              </a:solidFill>
              <a:latin typeface="Times New Roman"/>
              <a:ea typeface="Times New Roman"/>
              <a:cs typeface="Times New Roman"/>
              <a:sym typeface="Times New Roman"/>
            </a:endParaRPr>
          </a:p>
        </p:txBody>
      </p:sp>
      <p:grpSp>
        <p:nvGrpSpPr>
          <p:cNvPr id="297" name="Google Shape;297;p8"/>
          <p:cNvGrpSpPr/>
          <p:nvPr/>
        </p:nvGrpSpPr>
        <p:grpSpPr>
          <a:xfrm>
            <a:off x="212148" y="2481365"/>
            <a:ext cx="6022679" cy="3207921"/>
            <a:chOff x="0" y="101913"/>
            <a:chExt cx="6022679" cy="3207921"/>
          </a:xfrm>
        </p:grpSpPr>
        <p:sp>
          <p:nvSpPr>
            <p:cNvPr id="298" name="Google Shape;298;p8"/>
            <p:cNvSpPr/>
            <p:nvPr/>
          </p:nvSpPr>
          <p:spPr>
            <a:xfrm>
              <a:off x="0" y="101913"/>
              <a:ext cx="6022679" cy="506683"/>
            </a:xfrm>
            <a:prstGeom prst="roundRect">
              <a:avLst>
                <a:gd fmla="val 16667" name="adj"/>
              </a:avLst>
            </a:prstGeom>
            <a:solidFill>
              <a:srgbClr val="2FACEA"/>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txBox="1"/>
            <p:nvPr/>
          </p:nvSpPr>
          <p:spPr>
            <a:xfrm>
              <a:off x="24734" y="126647"/>
              <a:ext cx="5973211" cy="457215"/>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orbel"/>
                <a:buNone/>
              </a:pPr>
              <a:r>
                <a:rPr b="0" i="0" lang="en-US" sz="1300" u="none" cap="none" strike="noStrike">
                  <a:solidFill>
                    <a:schemeClr val="lt1"/>
                  </a:solidFill>
                  <a:latin typeface="Corbel"/>
                  <a:ea typeface="Corbel"/>
                  <a:cs typeface="Corbel"/>
                  <a:sym typeface="Corbel"/>
                </a:rPr>
                <a:t>Upgrade learning concept</a:t>
              </a:r>
              <a:endParaRPr b="0" i="0" sz="1300" u="none" cap="none" strike="noStrike">
                <a:solidFill>
                  <a:schemeClr val="lt1"/>
                </a:solidFill>
                <a:latin typeface="Corbel"/>
                <a:ea typeface="Corbel"/>
                <a:cs typeface="Corbel"/>
                <a:sym typeface="Corbel"/>
              </a:endParaRPr>
            </a:p>
          </p:txBody>
        </p:sp>
        <p:sp>
          <p:nvSpPr>
            <p:cNvPr id="300" name="Google Shape;300;p8"/>
            <p:cNvSpPr/>
            <p:nvPr/>
          </p:nvSpPr>
          <p:spPr>
            <a:xfrm>
              <a:off x="0" y="646036"/>
              <a:ext cx="6022679" cy="506683"/>
            </a:xfrm>
            <a:prstGeom prst="roundRect">
              <a:avLst>
                <a:gd fmla="val 16667" name="adj"/>
              </a:avLst>
            </a:prstGeom>
            <a:solidFill>
              <a:srgbClr val="2FACEA"/>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txBox="1"/>
            <p:nvPr/>
          </p:nvSpPr>
          <p:spPr>
            <a:xfrm>
              <a:off x="24734" y="670770"/>
              <a:ext cx="5973211" cy="457215"/>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Times New Roman"/>
                <a:buNone/>
              </a:pPr>
              <a:r>
                <a:rPr b="0" i="0" lang="en-US" sz="1300" u="none" cap="none" strike="noStrike">
                  <a:solidFill>
                    <a:schemeClr val="lt1"/>
                  </a:solidFill>
                  <a:latin typeface="Times New Roman"/>
                  <a:ea typeface="Times New Roman"/>
                  <a:cs typeface="Times New Roman"/>
                  <a:sym typeface="Times New Roman"/>
                </a:rPr>
                <a:t>Reduce the risk of physical damage of the devices in the laboratory by giving prior knowledge to amateurs.</a:t>
              </a:r>
              <a:endParaRPr b="0" i="0" sz="1300" u="none" cap="none" strike="noStrike">
                <a:solidFill>
                  <a:schemeClr val="lt1"/>
                </a:solidFill>
                <a:latin typeface="Corbel"/>
                <a:ea typeface="Corbel"/>
                <a:cs typeface="Corbel"/>
                <a:sym typeface="Corbel"/>
              </a:endParaRPr>
            </a:p>
          </p:txBody>
        </p:sp>
        <p:sp>
          <p:nvSpPr>
            <p:cNvPr id="302" name="Google Shape;302;p8"/>
            <p:cNvSpPr/>
            <p:nvPr/>
          </p:nvSpPr>
          <p:spPr>
            <a:xfrm>
              <a:off x="0" y="1190159"/>
              <a:ext cx="6022679" cy="506683"/>
            </a:xfrm>
            <a:prstGeom prst="roundRect">
              <a:avLst>
                <a:gd fmla="val 16667" name="adj"/>
              </a:avLst>
            </a:prstGeom>
            <a:solidFill>
              <a:srgbClr val="2FACEA"/>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txBox="1"/>
            <p:nvPr/>
          </p:nvSpPr>
          <p:spPr>
            <a:xfrm>
              <a:off x="24734" y="1214893"/>
              <a:ext cx="5973211" cy="457215"/>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Times New Roman"/>
                <a:buNone/>
              </a:pPr>
              <a:r>
                <a:rPr b="0" i="0" lang="en-US" sz="1300" u="none" cap="none" strike="noStrike">
                  <a:solidFill>
                    <a:schemeClr val="lt1"/>
                  </a:solidFill>
                  <a:latin typeface="Times New Roman"/>
                  <a:ea typeface="Times New Roman"/>
                  <a:cs typeface="Times New Roman"/>
                  <a:sym typeface="Times New Roman"/>
                </a:rPr>
                <a:t>Decrease rate of accidents in laboratory.</a:t>
              </a:r>
              <a:endParaRPr/>
            </a:p>
          </p:txBody>
        </p:sp>
        <p:sp>
          <p:nvSpPr>
            <p:cNvPr id="304" name="Google Shape;304;p8"/>
            <p:cNvSpPr/>
            <p:nvPr/>
          </p:nvSpPr>
          <p:spPr>
            <a:xfrm>
              <a:off x="0" y="1734283"/>
              <a:ext cx="6022679" cy="506683"/>
            </a:xfrm>
            <a:prstGeom prst="roundRect">
              <a:avLst>
                <a:gd fmla="val 16667" name="adj"/>
              </a:avLst>
            </a:prstGeom>
            <a:solidFill>
              <a:srgbClr val="2FACEA"/>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txBox="1"/>
            <p:nvPr/>
          </p:nvSpPr>
          <p:spPr>
            <a:xfrm>
              <a:off x="24734" y="1759017"/>
              <a:ext cx="5973211" cy="457215"/>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orbel"/>
                <a:buNone/>
              </a:pPr>
              <a:r>
                <a:rPr b="0" i="0" lang="en-US" sz="1300" u="none" cap="none" strike="noStrike">
                  <a:solidFill>
                    <a:schemeClr val="lt1"/>
                  </a:solidFill>
                  <a:latin typeface="Corbel"/>
                  <a:ea typeface="Corbel"/>
                  <a:cs typeface="Corbel"/>
                  <a:sym typeface="Corbel"/>
                </a:rPr>
                <a:t>Lessen time and cost.</a:t>
              </a:r>
              <a:endParaRPr/>
            </a:p>
          </p:txBody>
        </p:sp>
        <p:sp>
          <p:nvSpPr>
            <p:cNvPr id="306" name="Google Shape;306;p8"/>
            <p:cNvSpPr/>
            <p:nvPr/>
          </p:nvSpPr>
          <p:spPr>
            <a:xfrm>
              <a:off x="0" y="2278406"/>
              <a:ext cx="6022679" cy="506683"/>
            </a:xfrm>
            <a:prstGeom prst="roundRect">
              <a:avLst>
                <a:gd fmla="val 16667" name="adj"/>
              </a:avLst>
            </a:prstGeom>
            <a:solidFill>
              <a:srgbClr val="2FACEA"/>
            </a:solidFill>
            <a:ln cap="rnd" cmpd="sng" w="222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8"/>
            <p:cNvSpPr txBox="1"/>
            <p:nvPr/>
          </p:nvSpPr>
          <p:spPr>
            <a:xfrm>
              <a:off x="24734" y="2303140"/>
              <a:ext cx="5973211" cy="457215"/>
            </a:xfrm>
            <a:prstGeom prst="rect">
              <a:avLst/>
            </a:prstGeom>
            <a:noFill/>
            <a:ln>
              <a:noFill/>
            </a:ln>
          </p:spPr>
          <p:txBody>
            <a:bodyPr anchorCtr="0" anchor="ctr" bIns="49525" lIns="49525" spcFirstLastPara="1" rIns="49525" wrap="square" tIns="49525">
              <a:noAutofit/>
            </a:bodyPr>
            <a:lstStyle/>
            <a:p>
              <a:pPr indent="0" lvl="0" marL="0" marR="0" rtl="0" algn="l">
                <a:lnSpc>
                  <a:spcPct val="90000"/>
                </a:lnSpc>
                <a:spcBef>
                  <a:spcPts val="0"/>
                </a:spcBef>
                <a:spcAft>
                  <a:spcPts val="0"/>
                </a:spcAft>
                <a:buClr>
                  <a:schemeClr val="lt1"/>
                </a:buClr>
                <a:buSzPts val="1300"/>
                <a:buFont typeface="Corbel"/>
                <a:buNone/>
              </a:pPr>
              <a:r>
                <a:rPr b="0" i="0" lang="en-US" sz="1300" u="none" cap="none" strike="noStrike">
                  <a:solidFill>
                    <a:schemeClr val="lt1"/>
                  </a:solidFill>
                  <a:latin typeface="Corbel"/>
                  <a:ea typeface="Corbel"/>
                  <a:cs typeface="Corbel"/>
                  <a:sym typeface="Corbel"/>
                </a:rPr>
                <a:t>An amazing tool for distance learning.</a:t>
              </a:r>
              <a:endParaRPr/>
            </a:p>
          </p:txBody>
        </p:sp>
        <p:sp>
          <p:nvSpPr>
            <p:cNvPr id="308" name="Google Shape;308;p8"/>
            <p:cNvSpPr/>
            <p:nvPr/>
          </p:nvSpPr>
          <p:spPr>
            <a:xfrm>
              <a:off x="0" y="2785089"/>
              <a:ext cx="6022679" cy="5247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txBox="1"/>
            <p:nvPr/>
          </p:nvSpPr>
          <p:spPr>
            <a:xfrm>
              <a:off x="0" y="2785089"/>
              <a:ext cx="6022679" cy="524745"/>
            </a:xfrm>
            <a:prstGeom prst="rect">
              <a:avLst/>
            </a:prstGeom>
            <a:noFill/>
            <a:ln>
              <a:noFill/>
            </a:ln>
          </p:spPr>
          <p:txBody>
            <a:bodyPr anchorCtr="0" anchor="t" bIns="16500" lIns="191200" spcFirstLastPara="1" rIns="92450" wrap="square" tIns="16500">
              <a:noAutofit/>
            </a:bodyPr>
            <a:lstStyle/>
            <a:p>
              <a:pPr indent="0" lvl="1" marL="57150" marR="0" rtl="0" algn="l">
                <a:lnSpc>
                  <a:spcPct val="90000"/>
                </a:lnSpc>
                <a:spcBef>
                  <a:spcPts val="0"/>
                </a:spcBef>
                <a:spcAft>
                  <a:spcPts val="0"/>
                </a:spcAft>
                <a:buClr>
                  <a:schemeClr val="dk1"/>
                </a:buClr>
                <a:buSzPts val="1000"/>
                <a:buFont typeface="Corbel"/>
                <a:buNone/>
              </a:pPr>
              <a:r>
                <a:t/>
              </a:r>
              <a:endParaRPr b="0" i="0" sz="1000" u="none" cap="none" strike="noStrike">
                <a:solidFill>
                  <a:schemeClr val="dk1"/>
                </a:solidFill>
                <a:latin typeface="Corbel"/>
                <a:ea typeface="Corbel"/>
                <a:cs typeface="Corbel"/>
                <a:sym typeface="Corbel"/>
              </a:endParaRPr>
            </a:p>
            <a:p>
              <a:pPr indent="0" lvl="1" marL="57150" marR="0" rtl="0" algn="l">
                <a:lnSpc>
                  <a:spcPct val="90000"/>
                </a:lnSpc>
                <a:spcBef>
                  <a:spcPts val="200"/>
                </a:spcBef>
                <a:spcAft>
                  <a:spcPts val="0"/>
                </a:spcAft>
                <a:buClr>
                  <a:schemeClr val="dk1"/>
                </a:buClr>
                <a:buSzPts val="1000"/>
                <a:buFont typeface="Corbel"/>
                <a:buNone/>
              </a:pPr>
              <a:r>
                <a:t/>
              </a:r>
              <a:endParaRPr b="0" i="0" sz="1000" u="none" cap="none" strike="noStrike">
                <a:solidFill>
                  <a:schemeClr val="dk1"/>
                </a:solidFill>
                <a:latin typeface="Corbel"/>
                <a:ea typeface="Corbel"/>
                <a:cs typeface="Corbel"/>
                <a:sym typeface="Corbel"/>
              </a:endParaRPr>
            </a:p>
            <a:p>
              <a:pPr indent="0" lvl="1" marL="57150" marR="0" rtl="0" algn="l">
                <a:lnSpc>
                  <a:spcPct val="90000"/>
                </a:lnSpc>
                <a:spcBef>
                  <a:spcPts val="200"/>
                </a:spcBef>
                <a:spcAft>
                  <a:spcPts val="0"/>
                </a:spcAft>
                <a:buClr>
                  <a:schemeClr val="dk1"/>
                </a:buClr>
                <a:buSzPts val="1000"/>
                <a:buFont typeface="Corbel"/>
                <a:buNone/>
              </a:pPr>
              <a:r>
                <a:t/>
              </a:r>
              <a:endParaRPr b="0" i="0" sz="1000" u="none" cap="none" strike="noStrike">
                <a:solidFill>
                  <a:schemeClr val="dk1"/>
                </a:solidFill>
                <a:latin typeface="Corbel"/>
                <a:ea typeface="Corbel"/>
                <a:cs typeface="Corbel"/>
                <a:sym typeface="Corbe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3" name="Shape 313"/>
        <p:cNvGrpSpPr/>
        <p:nvPr/>
      </p:nvGrpSpPr>
      <p:grpSpPr>
        <a:xfrm>
          <a:off x="0" y="0"/>
          <a:ext cx="0" cy="0"/>
          <a:chOff x="0" y="0"/>
          <a:chExt cx="0" cy="0"/>
        </a:xfrm>
      </p:grpSpPr>
      <p:grpSp>
        <p:nvGrpSpPr>
          <p:cNvPr id="314" name="Google Shape;314;p9"/>
          <p:cNvGrpSpPr/>
          <p:nvPr/>
        </p:nvGrpSpPr>
        <p:grpSpPr>
          <a:xfrm>
            <a:off x="546100" y="-4763"/>
            <a:ext cx="5014912" cy="6862763"/>
            <a:chOff x="2928938" y="-4763"/>
            <a:chExt cx="5014912" cy="6862763"/>
          </a:xfrm>
        </p:grpSpPr>
        <p:sp>
          <p:nvSpPr>
            <p:cNvPr id="315" name="Google Shape;315;p9"/>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316" name="Google Shape;316;p9"/>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17" name="Google Shape;317;p9"/>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318" name="Google Shape;318;p9"/>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319" name="Google Shape;319;p9"/>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320" name="Google Shape;320;p9"/>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321" name="Google Shape;321;p9"/>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rbel"/>
              <a:ea typeface="Corbel"/>
              <a:cs typeface="Corbel"/>
              <a:sym typeface="Corbel"/>
            </a:endParaRPr>
          </a:p>
        </p:txBody>
      </p:sp>
      <p:grpSp>
        <p:nvGrpSpPr>
          <p:cNvPr id="322" name="Google Shape;322;p9"/>
          <p:cNvGrpSpPr/>
          <p:nvPr/>
        </p:nvGrpSpPr>
        <p:grpSpPr>
          <a:xfrm>
            <a:off x="2959100" y="-4763"/>
            <a:ext cx="5014912" cy="6862763"/>
            <a:chOff x="2928938" y="-4763"/>
            <a:chExt cx="5014912" cy="6862763"/>
          </a:xfrm>
        </p:grpSpPr>
        <p:sp>
          <p:nvSpPr>
            <p:cNvPr id="323" name="Google Shape;323;p9"/>
            <p:cNvSpPr/>
            <p:nvPr/>
          </p:nvSpPr>
          <p:spPr>
            <a:xfrm>
              <a:off x="3367088" y="-4763"/>
              <a:ext cx="1063625" cy="2782888"/>
            </a:xfrm>
            <a:custGeom>
              <a:rect b="b" l="l" r="r" t="t"/>
              <a:pathLst>
                <a:path extrusionOk="0" h="1753" w="670">
                  <a:moveTo>
                    <a:pt x="0" y="1696"/>
                  </a:moveTo>
                  <a:lnTo>
                    <a:pt x="225" y="1753"/>
                  </a:lnTo>
                  <a:lnTo>
                    <a:pt x="670" y="0"/>
                  </a:lnTo>
                  <a:lnTo>
                    <a:pt x="430" y="0"/>
                  </a:lnTo>
                  <a:lnTo>
                    <a:pt x="0" y="1696"/>
                  </a:lnTo>
                  <a:close/>
                </a:path>
              </a:pathLst>
            </a:custGeom>
            <a:solidFill>
              <a:schemeClr val="accent1"/>
            </a:solidFill>
            <a:ln>
              <a:noFill/>
            </a:ln>
          </p:spPr>
        </p:sp>
        <p:sp>
          <p:nvSpPr>
            <p:cNvPr id="324" name="Google Shape;324;p9"/>
            <p:cNvSpPr/>
            <p:nvPr/>
          </p:nvSpPr>
          <p:spPr>
            <a:xfrm>
              <a:off x="2928938" y="-4763"/>
              <a:ext cx="1035050" cy="2673350"/>
            </a:xfrm>
            <a:custGeom>
              <a:rect b="b" l="l" r="r" t="t"/>
              <a:pathLst>
                <a:path extrusionOk="0" h="1684" w="652">
                  <a:moveTo>
                    <a:pt x="225" y="1684"/>
                  </a:moveTo>
                  <a:lnTo>
                    <a:pt x="652" y="0"/>
                  </a:lnTo>
                  <a:lnTo>
                    <a:pt x="411" y="0"/>
                  </a:lnTo>
                  <a:lnTo>
                    <a:pt x="0" y="1627"/>
                  </a:lnTo>
                  <a:lnTo>
                    <a:pt x="219" y="1681"/>
                  </a:lnTo>
                  <a:lnTo>
                    <a:pt x="225" y="1684"/>
                  </a:lnTo>
                  <a:close/>
                </a:path>
              </a:pathLst>
            </a:custGeom>
            <a:solidFill>
              <a:srgbClr val="595959"/>
            </a:solidFill>
            <a:ln>
              <a:noFill/>
            </a:ln>
          </p:spPr>
        </p:sp>
        <p:sp>
          <p:nvSpPr>
            <p:cNvPr id="325" name="Google Shape;325;p9"/>
            <p:cNvSpPr/>
            <p:nvPr/>
          </p:nvSpPr>
          <p:spPr>
            <a:xfrm>
              <a:off x="2928938" y="2582862"/>
              <a:ext cx="2693987" cy="4275138"/>
            </a:xfrm>
            <a:custGeom>
              <a:rect b="b" l="l" r="r" t="t"/>
              <a:pathLst>
                <a:path extrusionOk="0" h="2693" w="1697">
                  <a:moveTo>
                    <a:pt x="0" y="0"/>
                  </a:moveTo>
                  <a:lnTo>
                    <a:pt x="1622" y="2693"/>
                  </a:lnTo>
                  <a:lnTo>
                    <a:pt x="1697" y="2693"/>
                  </a:lnTo>
                  <a:lnTo>
                    <a:pt x="0" y="0"/>
                  </a:lnTo>
                  <a:close/>
                </a:path>
              </a:pathLst>
            </a:custGeom>
            <a:solidFill>
              <a:srgbClr val="262626"/>
            </a:solidFill>
            <a:ln>
              <a:noFill/>
            </a:ln>
          </p:spPr>
        </p:sp>
        <p:sp>
          <p:nvSpPr>
            <p:cNvPr id="326" name="Google Shape;326;p9"/>
            <p:cNvSpPr/>
            <p:nvPr/>
          </p:nvSpPr>
          <p:spPr>
            <a:xfrm>
              <a:off x="3371850" y="2692400"/>
              <a:ext cx="3332162" cy="4165600"/>
            </a:xfrm>
            <a:custGeom>
              <a:rect b="b" l="l" r="r" t="t"/>
              <a:pathLst>
                <a:path extrusionOk="0" h="2624" w="2099">
                  <a:moveTo>
                    <a:pt x="2099" y="2624"/>
                  </a:moveTo>
                  <a:lnTo>
                    <a:pt x="0" y="0"/>
                  </a:lnTo>
                  <a:lnTo>
                    <a:pt x="2021" y="2624"/>
                  </a:lnTo>
                  <a:lnTo>
                    <a:pt x="2099" y="2624"/>
                  </a:lnTo>
                  <a:close/>
                </a:path>
              </a:pathLst>
            </a:custGeom>
            <a:solidFill>
              <a:srgbClr val="0B5982"/>
            </a:solidFill>
            <a:ln>
              <a:noFill/>
            </a:ln>
          </p:spPr>
        </p:sp>
        <p:sp>
          <p:nvSpPr>
            <p:cNvPr id="327" name="Google Shape;327;p9"/>
            <p:cNvSpPr/>
            <p:nvPr/>
          </p:nvSpPr>
          <p:spPr>
            <a:xfrm>
              <a:off x="3367088" y="2687637"/>
              <a:ext cx="4576762" cy="4170363"/>
            </a:xfrm>
            <a:custGeom>
              <a:rect b="b" l="l" r="r" t="t"/>
              <a:pathLst>
                <a:path extrusionOk="0" h="2627" w="2883">
                  <a:moveTo>
                    <a:pt x="0" y="0"/>
                  </a:moveTo>
                  <a:lnTo>
                    <a:pt x="3" y="3"/>
                  </a:lnTo>
                  <a:lnTo>
                    <a:pt x="2102" y="2627"/>
                  </a:lnTo>
                  <a:lnTo>
                    <a:pt x="2883" y="2627"/>
                  </a:lnTo>
                  <a:lnTo>
                    <a:pt x="225" y="57"/>
                  </a:lnTo>
                  <a:lnTo>
                    <a:pt x="0" y="0"/>
                  </a:lnTo>
                  <a:close/>
                </a:path>
              </a:pathLst>
            </a:custGeom>
            <a:solidFill>
              <a:srgbClr val="1186C3"/>
            </a:solidFill>
            <a:ln>
              <a:noFill/>
            </a:ln>
          </p:spPr>
        </p:sp>
        <p:sp>
          <p:nvSpPr>
            <p:cNvPr id="328" name="Google Shape;328;p9"/>
            <p:cNvSpPr/>
            <p:nvPr/>
          </p:nvSpPr>
          <p:spPr>
            <a:xfrm>
              <a:off x="2928938" y="2578100"/>
              <a:ext cx="3584575" cy="4279900"/>
            </a:xfrm>
            <a:custGeom>
              <a:rect b="b" l="l" r="r" t="t"/>
              <a:pathLst>
                <a:path extrusionOk="0" h="2696" w="2258">
                  <a:moveTo>
                    <a:pt x="2258" y="2696"/>
                  </a:moveTo>
                  <a:lnTo>
                    <a:pt x="264" y="111"/>
                  </a:lnTo>
                  <a:lnTo>
                    <a:pt x="228" y="60"/>
                  </a:lnTo>
                  <a:lnTo>
                    <a:pt x="225" y="57"/>
                  </a:lnTo>
                  <a:lnTo>
                    <a:pt x="0" y="0"/>
                  </a:lnTo>
                  <a:lnTo>
                    <a:pt x="0" y="3"/>
                  </a:lnTo>
                  <a:lnTo>
                    <a:pt x="1697" y="2696"/>
                  </a:lnTo>
                  <a:lnTo>
                    <a:pt x="2258" y="2696"/>
                  </a:lnTo>
                  <a:close/>
                </a:path>
              </a:pathLst>
            </a:custGeom>
            <a:solidFill>
              <a:srgbClr val="3F3F3F"/>
            </a:solidFill>
            <a:ln>
              <a:noFill/>
            </a:ln>
          </p:spPr>
        </p:sp>
      </p:grpSp>
      <p:sp>
        <p:nvSpPr>
          <p:cNvPr id="329" name="Google Shape;329;p9"/>
          <p:cNvSpPr txBox="1"/>
          <p:nvPr>
            <p:ph type="title"/>
          </p:nvPr>
        </p:nvSpPr>
        <p:spPr>
          <a:xfrm>
            <a:off x="5304525" y="1250672"/>
            <a:ext cx="6054723" cy="2616199"/>
          </a:xfrm>
          <a:prstGeom prst="rect">
            <a:avLst/>
          </a:prstGeom>
          <a:noFill/>
          <a:ln>
            <a:noFill/>
          </a:ln>
        </p:spPr>
        <p:txBody>
          <a:bodyPr anchorCtr="0" anchor="b" bIns="45700" lIns="91425" spcFirstLastPara="1" rIns="91425" wrap="square" tIns="45700">
            <a:normAutofit/>
          </a:bodyPr>
          <a:lstStyle/>
          <a:p>
            <a:pPr indent="0" lvl="0" marL="0" rtl="0" algn="r">
              <a:spcBef>
                <a:spcPts val="0"/>
              </a:spcBef>
              <a:spcAft>
                <a:spcPts val="0"/>
              </a:spcAft>
              <a:buClr>
                <a:schemeClr val="dk1"/>
              </a:buClr>
              <a:buSzPts val="5000"/>
              <a:buFont typeface="Times New Roman"/>
              <a:buNone/>
            </a:pPr>
            <a:r>
              <a:rPr b="1" lang="en-US" sz="5000">
                <a:latin typeface="Times New Roman"/>
                <a:ea typeface="Times New Roman"/>
                <a:cs typeface="Times New Roman"/>
                <a:sym typeface="Times New Roman"/>
              </a:rPr>
              <a:t>RELATED WORKS</a:t>
            </a:r>
            <a:endParaRPr/>
          </a:p>
        </p:txBody>
      </p:sp>
      <p:pic>
        <p:nvPicPr>
          <p:cNvPr descr="A picture containing text&#10;&#10;Description automatically generated" id="330" name="Google Shape;330;p9"/>
          <p:cNvPicPr preferRelativeResize="0"/>
          <p:nvPr/>
        </p:nvPicPr>
        <p:blipFill rotWithShape="1">
          <a:blip r:embed="rId4">
            <a:alphaModFix/>
          </a:blip>
          <a:srcRect b="1727" l="35007" r="21077" t="0"/>
          <a:stretch/>
        </p:blipFill>
        <p:spPr>
          <a:xfrm>
            <a:off x="20" y="10"/>
            <a:ext cx="5448280" cy="6857990"/>
          </a:xfrm>
          <a:custGeom>
            <a:rect b="b" l="l" r="r" t="t"/>
            <a:pathLst>
              <a:path extrusionOk="0" h="6858000" w="5448300">
                <a:moveTo>
                  <a:pt x="0" y="0"/>
                </a:moveTo>
                <a:lnTo>
                  <a:pt x="3513666" y="0"/>
                </a:lnTo>
                <a:lnTo>
                  <a:pt x="2861733" y="2548466"/>
                </a:lnTo>
                <a:lnTo>
                  <a:pt x="5448300" y="6853767"/>
                </a:lnTo>
                <a:lnTo>
                  <a:pt x="0" y="6858000"/>
                </a:lnTo>
                <a:lnTo>
                  <a:pt x="0" y="0"/>
                </a:lnTo>
                <a:close/>
              </a:path>
            </a:pathLst>
          </a:custGeom>
          <a:noFill/>
          <a:ln>
            <a:noFill/>
          </a:ln>
        </p:spPr>
      </p:pic>
      <p:sp>
        <p:nvSpPr>
          <p:cNvPr id="331" name="Google Shape;331;p9"/>
          <p:cNvSpPr txBox="1"/>
          <p:nvPr>
            <p:ph idx="12" type="sldNum"/>
          </p:nvPr>
        </p:nvSpPr>
        <p:spPr>
          <a:xfrm>
            <a:off x="10951856" y="5883275"/>
            <a:ext cx="551167"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500">
                <a:latin typeface="Times New Roman"/>
                <a:ea typeface="Times New Roman"/>
                <a:cs typeface="Times New Roman"/>
                <a:sym typeface="Times New Roman"/>
              </a:rPr>
              <a:t>‹#›</a:t>
            </a:fld>
            <a:endParaRPr sz="15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2021-04-11T06:34:21Z</dcterms:created>
</cp:coreProperties>
</file>